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sldIdLst>
    <p:sldId id="262"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438" userDrawn="1">
          <p15:clr>
            <a:srgbClr val="A4A3A4"/>
          </p15:clr>
        </p15:guide>
        <p15:guide id="4" pos="7242" userDrawn="1">
          <p15:clr>
            <a:srgbClr val="A4A3A4"/>
          </p15:clr>
        </p15:guide>
        <p15:guide id="5" orient="horz" pos="1139" userDrawn="1">
          <p15:clr>
            <a:srgbClr val="A4A3A4"/>
          </p15:clr>
        </p15:guide>
        <p15:guide id="6" orient="horz" pos="73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5F9F"/>
    <a:srgbClr val="8CC5EB"/>
    <a:srgbClr val="0F406A"/>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6327"/>
  </p:normalViewPr>
  <p:slideViewPr>
    <p:cSldViewPr snapToGrid="0" showGuides="1">
      <p:cViewPr varScale="1">
        <p:scale>
          <a:sx n="78" d="100"/>
          <a:sy n="78" d="100"/>
        </p:scale>
        <p:origin x="878" y="72"/>
      </p:cViewPr>
      <p:guideLst>
        <p:guide orient="horz" pos="2160"/>
        <p:guide pos="3840"/>
        <p:guide pos="438"/>
        <p:guide pos="7242"/>
        <p:guide orient="horz" pos="1139"/>
        <p:guide orient="horz" pos="73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D8A408-7DF7-4508-B4B5-26E5A727DA58}"/>
              </a:ext>
            </a:extLst>
          </p:cNvPr>
          <p:cNvSpPr/>
          <p:nvPr userDrawn="1"/>
        </p:nvSpPr>
        <p:spPr>
          <a:xfrm>
            <a:off x="0" y="0"/>
            <a:ext cx="12192000" cy="6858000"/>
          </a:xfrm>
          <a:prstGeom prst="rect">
            <a:avLst/>
          </a:prstGeom>
          <a:gradFill flip="none" rotWithShape="1">
            <a:gsLst>
              <a:gs pos="0">
                <a:srgbClr val="0F406A"/>
              </a:gs>
              <a:gs pos="100000">
                <a:srgbClr val="0F406A">
                  <a:alpha val="80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aphic 39">
            <a:extLst>
              <a:ext uri="{FF2B5EF4-FFF2-40B4-BE49-F238E27FC236}">
                <a16:creationId xmlns:a16="http://schemas.microsoft.com/office/drawing/2014/main" id="{2290260C-ED7F-393C-9765-51BFEA4BED0F}"/>
              </a:ext>
            </a:extLst>
          </p:cNvPr>
          <p:cNvGrpSpPr/>
          <p:nvPr userDrawn="1"/>
        </p:nvGrpSpPr>
        <p:grpSpPr>
          <a:xfrm>
            <a:off x="3773659" y="642394"/>
            <a:ext cx="1174831" cy="1174831"/>
            <a:chOff x="3601694" y="619234"/>
            <a:chExt cx="1105970" cy="1105970"/>
          </a:xfrm>
        </p:grpSpPr>
        <p:sp>
          <p:nvSpPr>
            <p:cNvPr id="11" name="Freeform: Shape 10">
              <a:extLst>
                <a:ext uri="{FF2B5EF4-FFF2-40B4-BE49-F238E27FC236}">
                  <a16:creationId xmlns:a16="http://schemas.microsoft.com/office/drawing/2014/main" id="{34BB76E7-7710-BD72-05DE-6599BD54A895}"/>
                </a:ext>
              </a:extLst>
            </p:cNvPr>
            <p:cNvSpPr/>
            <p:nvPr/>
          </p:nvSpPr>
          <p:spPr>
            <a:xfrm>
              <a:off x="3601694" y="619234"/>
              <a:ext cx="1105970" cy="1105970"/>
            </a:xfrm>
            <a:custGeom>
              <a:avLst/>
              <a:gdLst>
                <a:gd name="connsiteX0" fmla="*/ 1105971 w 1105970"/>
                <a:gd name="connsiteY0" fmla="*/ 552985 h 1105970"/>
                <a:gd name="connsiteX1" fmla="*/ 552985 w 1105970"/>
                <a:gd name="connsiteY1" fmla="*/ 1105971 h 1105970"/>
                <a:gd name="connsiteX2" fmla="*/ 0 w 1105970"/>
                <a:gd name="connsiteY2" fmla="*/ 552985 h 1105970"/>
                <a:gd name="connsiteX3" fmla="*/ 552985 w 1105970"/>
                <a:gd name="connsiteY3" fmla="*/ 0 h 1105970"/>
                <a:gd name="connsiteX4" fmla="*/ 1105971 w 1105970"/>
                <a:gd name="connsiteY4" fmla="*/ 552985 h 1105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970" h="1105970">
                  <a:moveTo>
                    <a:pt x="1105971" y="552985"/>
                  </a:moveTo>
                  <a:cubicBezTo>
                    <a:pt x="1105971" y="858391"/>
                    <a:pt x="858390" y="1105971"/>
                    <a:pt x="552985" y="1105971"/>
                  </a:cubicBezTo>
                  <a:cubicBezTo>
                    <a:pt x="247580" y="1105971"/>
                    <a:pt x="0" y="858391"/>
                    <a:pt x="0" y="552985"/>
                  </a:cubicBezTo>
                  <a:cubicBezTo>
                    <a:pt x="0" y="247580"/>
                    <a:pt x="247580" y="0"/>
                    <a:pt x="552985" y="0"/>
                  </a:cubicBezTo>
                  <a:cubicBezTo>
                    <a:pt x="858390" y="0"/>
                    <a:pt x="1105971" y="247580"/>
                    <a:pt x="1105971" y="552985"/>
                  </a:cubicBezTo>
                  <a:close/>
                </a:path>
              </a:pathLst>
            </a:custGeom>
            <a:solidFill>
              <a:srgbClr val="365F9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CF96FEA6-EA45-5293-23B3-C027DF5557CD}"/>
                </a:ext>
              </a:extLst>
            </p:cNvPr>
            <p:cNvSpPr/>
            <p:nvPr/>
          </p:nvSpPr>
          <p:spPr>
            <a:xfrm>
              <a:off x="3776218" y="792888"/>
              <a:ext cx="815989" cy="733909"/>
            </a:xfrm>
            <a:custGeom>
              <a:avLst/>
              <a:gdLst>
                <a:gd name="connsiteX0" fmla="*/ 810676 w 815989"/>
                <a:gd name="connsiteY0" fmla="*/ 409049 h 733909"/>
                <a:gd name="connsiteX1" fmla="*/ 785033 w 815989"/>
                <a:gd name="connsiteY1" fmla="*/ 376872 h 733909"/>
                <a:gd name="connsiteX2" fmla="*/ 752434 w 815989"/>
                <a:gd name="connsiteY2" fmla="*/ 371954 h 733909"/>
                <a:gd name="connsiteX3" fmla="*/ 733255 w 815989"/>
                <a:gd name="connsiteY3" fmla="*/ 391485 h 733909"/>
                <a:gd name="connsiteX4" fmla="*/ 673677 w 815989"/>
                <a:gd name="connsiteY4" fmla="*/ 358886 h 733909"/>
                <a:gd name="connsiteX5" fmla="*/ 673677 w 815989"/>
                <a:gd name="connsiteY5" fmla="*/ 330362 h 733909"/>
                <a:gd name="connsiteX6" fmla="*/ 663912 w 815989"/>
                <a:gd name="connsiteY6" fmla="*/ 300995 h 733909"/>
                <a:gd name="connsiteX7" fmla="*/ 659064 w 815989"/>
                <a:gd name="connsiteY7" fmla="*/ 292424 h 733909"/>
                <a:gd name="connsiteX8" fmla="*/ 669251 w 815989"/>
                <a:gd name="connsiteY8" fmla="*/ 281815 h 733909"/>
                <a:gd name="connsiteX9" fmla="*/ 699461 w 815989"/>
                <a:gd name="connsiteY9" fmla="*/ 223503 h 733909"/>
                <a:gd name="connsiteX10" fmla="*/ 719414 w 815989"/>
                <a:gd name="connsiteY10" fmla="*/ 202285 h 733909"/>
                <a:gd name="connsiteX11" fmla="*/ 707962 w 815989"/>
                <a:gd name="connsiteY11" fmla="*/ 166033 h 733909"/>
                <a:gd name="connsiteX12" fmla="*/ 671289 w 815989"/>
                <a:gd name="connsiteY12" fmla="*/ 133786 h 733909"/>
                <a:gd name="connsiteX13" fmla="*/ 646840 w 815989"/>
                <a:gd name="connsiteY13" fmla="*/ 124371 h 733909"/>
                <a:gd name="connsiteX14" fmla="*/ 625201 w 815989"/>
                <a:gd name="connsiteY14" fmla="*/ 124020 h 733909"/>
                <a:gd name="connsiteX15" fmla="*/ 554664 w 815989"/>
                <a:gd name="connsiteY15" fmla="*/ 103224 h 733909"/>
                <a:gd name="connsiteX16" fmla="*/ 535062 w 815989"/>
                <a:gd name="connsiteY16" fmla="*/ 100344 h 733909"/>
                <a:gd name="connsiteX17" fmla="*/ 528528 w 815989"/>
                <a:gd name="connsiteY17" fmla="*/ 91000 h 733909"/>
                <a:gd name="connsiteX18" fmla="*/ 493471 w 815989"/>
                <a:gd name="connsiteY18" fmla="*/ 65286 h 733909"/>
                <a:gd name="connsiteX19" fmla="*/ 509348 w 815989"/>
                <a:gd name="connsiteY19" fmla="*/ 37957 h 733909"/>
                <a:gd name="connsiteX20" fmla="*/ 532603 w 815989"/>
                <a:gd name="connsiteY20" fmla="*/ 39572 h 733909"/>
                <a:gd name="connsiteX21" fmla="*/ 552134 w 815989"/>
                <a:gd name="connsiteY21" fmla="*/ 32266 h 733909"/>
                <a:gd name="connsiteX22" fmla="*/ 545179 w 815989"/>
                <a:gd name="connsiteY22" fmla="*/ 17582 h 733909"/>
                <a:gd name="connsiteX23" fmla="*/ 518271 w 815989"/>
                <a:gd name="connsiteY23" fmla="*/ 4936 h 733909"/>
                <a:gd name="connsiteX24" fmla="*/ 485251 w 815989"/>
                <a:gd name="connsiteY24" fmla="*/ 18 h 733909"/>
                <a:gd name="connsiteX25" fmla="*/ 464455 w 815989"/>
                <a:gd name="connsiteY25" fmla="*/ 6131 h 733909"/>
                <a:gd name="connsiteX26" fmla="*/ 468108 w 815989"/>
                <a:gd name="connsiteY26" fmla="*/ 20392 h 733909"/>
                <a:gd name="connsiteX27" fmla="*/ 489747 w 815989"/>
                <a:gd name="connsiteY27" fmla="*/ 32195 h 733909"/>
                <a:gd name="connsiteX28" fmla="*/ 473026 w 815989"/>
                <a:gd name="connsiteY28" fmla="*/ 58752 h 733909"/>
                <a:gd name="connsiteX29" fmla="*/ 419210 w 815989"/>
                <a:gd name="connsiteY29" fmla="*/ 56715 h 733909"/>
                <a:gd name="connsiteX30" fmla="*/ 410217 w 815989"/>
                <a:gd name="connsiteY30" fmla="*/ 59104 h 733909"/>
                <a:gd name="connsiteX31" fmla="*/ 402068 w 815989"/>
                <a:gd name="connsiteY31" fmla="*/ 54607 h 733909"/>
                <a:gd name="connsiteX32" fmla="*/ 331952 w 815989"/>
                <a:gd name="connsiteY32" fmla="*/ 32195 h 733909"/>
                <a:gd name="connsiteX33" fmla="*/ 300126 w 815989"/>
                <a:gd name="connsiteY33" fmla="*/ 18706 h 733909"/>
                <a:gd name="connsiteX34" fmla="*/ 270337 w 815989"/>
                <a:gd name="connsiteY34" fmla="*/ 20322 h 733909"/>
                <a:gd name="connsiteX35" fmla="*/ 241392 w 815989"/>
                <a:gd name="connsiteY35" fmla="*/ 28893 h 733909"/>
                <a:gd name="connsiteX36" fmla="*/ 219823 w 815989"/>
                <a:gd name="connsiteY36" fmla="*/ 43155 h 733909"/>
                <a:gd name="connsiteX37" fmla="*/ 211252 w 815989"/>
                <a:gd name="connsiteY37" fmla="*/ 58682 h 733909"/>
                <a:gd name="connsiteX38" fmla="*/ 216170 w 815989"/>
                <a:gd name="connsiteY38" fmla="*/ 72101 h 733909"/>
                <a:gd name="connsiteX39" fmla="*/ 193758 w 815989"/>
                <a:gd name="connsiteY39" fmla="*/ 119875 h 733909"/>
                <a:gd name="connsiteX40" fmla="*/ 191721 w 815989"/>
                <a:gd name="connsiteY40" fmla="*/ 130062 h 733909"/>
                <a:gd name="connsiteX41" fmla="*/ 174157 w 815989"/>
                <a:gd name="connsiteY41" fmla="*/ 136174 h 733909"/>
                <a:gd name="connsiteX42" fmla="*/ 130949 w 815989"/>
                <a:gd name="connsiteY42" fmla="*/ 168352 h 733909"/>
                <a:gd name="connsiteX43" fmla="*/ 81208 w 815989"/>
                <a:gd name="connsiteY43" fmla="*/ 161396 h 733909"/>
                <a:gd name="connsiteX44" fmla="*/ 84440 w 815989"/>
                <a:gd name="connsiteY44" fmla="*/ 141795 h 733909"/>
                <a:gd name="connsiteX45" fmla="*/ 68141 w 815989"/>
                <a:gd name="connsiteY45" fmla="*/ 129992 h 733909"/>
                <a:gd name="connsiteX46" fmla="*/ 37158 w 815989"/>
                <a:gd name="connsiteY46" fmla="*/ 139758 h 733909"/>
                <a:gd name="connsiteX47" fmla="*/ 9828 w 815989"/>
                <a:gd name="connsiteY47" fmla="*/ 165471 h 733909"/>
                <a:gd name="connsiteX48" fmla="*/ 62 w 815989"/>
                <a:gd name="connsiteY48" fmla="*/ 192379 h 733909"/>
                <a:gd name="connsiteX49" fmla="*/ 14746 w 815989"/>
                <a:gd name="connsiteY49" fmla="*/ 206641 h 733909"/>
                <a:gd name="connsiteX50" fmla="*/ 46572 w 815989"/>
                <a:gd name="connsiteY50" fmla="*/ 197648 h 733909"/>
                <a:gd name="connsiteX51" fmla="*/ 69827 w 815989"/>
                <a:gd name="connsiteY51" fmla="*/ 178469 h 733909"/>
                <a:gd name="connsiteX52" fmla="*/ 119568 w 815989"/>
                <a:gd name="connsiteY52" fmla="*/ 186197 h 733909"/>
                <a:gd name="connsiteX53" fmla="*/ 115072 w 815989"/>
                <a:gd name="connsiteY53" fmla="*/ 230247 h 733909"/>
                <a:gd name="connsiteX54" fmla="*/ 120833 w 815989"/>
                <a:gd name="connsiteY54" fmla="*/ 242472 h 733909"/>
                <a:gd name="connsiteX55" fmla="*/ 111418 w 815989"/>
                <a:gd name="connsiteY55" fmla="*/ 251465 h 733909"/>
                <a:gd name="connsiteX56" fmla="*/ 59218 w 815989"/>
                <a:gd name="connsiteY56" fmla="*/ 322845 h 733909"/>
                <a:gd name="connsiteX57" fmla="*/ 33504 w 815989"/>
                <a:gd name="connsiteY57" fmla="*/ 340409 h 733909"/>
                <a:gd name="connsiteX58" fmla="*/ 14816 w 815989"/>
                <a:gd name="connsiteY58" fmla="*/ 368160 h 733909"/>
                <a:gd name="connsiteX59" fmla="*/ 7439 w 815989"/>
                <a:gd name="connsiteY59" fmla="*/ 405255 h 733909"/>
                <a:gd name="connsiteX60" fmla="*/ 16432 w 815989"/>
                <a:gd name="connsiteY60" fmla="*/ 437432 h 733909"/>
                <a:gd name="connsiteX61" fmla="*/ 40460 w 815989"/>
                <a:gd name="connsiteY61" fmla="*/ 458650 h 733909"/>
                <a:gd name="connsiteX62" fmla="*/ 68562 w 815989"/>
                <a:gd name="connsiteY62" fmla="*/ 462303 h 733909"/>
                <a:gd name="connsiteX63" fmla="*/ 97086 w 815989"/>
                <a:gd name="connsiteY63" fmla="*/ 452116 h 733909"/>
                <a:gd name="connsiteX64" fmla="*/ 187646 w 815989"/>
                <a:gd name="connsiteY64" fmla="*/ 467221 h 733909"/>
                <a:gd name="connsiteX65" fmla="*/ 203102 w 815989"/>
                <a:gd name="connsiteY65" fmla="*/ 466799 h 733909"/>
                <a:gd name="connsiteX66" fmla="*/ 207599 w 815989"/>
                <a:gd name="connsiteY66" fmla="*/ 481061 h 733909"/>
                <a:gd name="connsiteX67" fmla="*/ 224741 w 815989"/>
                <a:gd name="connsiteY67" fmla="*/ 509585 h 733909"/>
                <a:gd name="connsiteX68" fmla="*/ 249612 w 815989"/>
                <a:gd name="connsiteY68" fmla="*/ 529960 h 733909"/>
                <a:gd name="connsiteX69" fmla="*/ 219472 w 815989"/>
                <a:gd name="connsiteY69" fmla="*/ 605836 h 733909"/>
                <a:gd name="connsiteX70" fmla="*/ 183993 w 815989"/>
                <a:gd name="connsiteY70" fmla="*/ 609911 h 733909"/>
                <a:gd name="connsiteX71" fmla="*/ 159122 w 815989"/>
                <a:gd name="connsiteY71" fmla="*/ 630285 h 733909"/>
                <a:gd name="connsiteX72" fmla="*/ 148513 w 815989"/>
                <a:gd name="connsiteY72" fmla="*/ 660074 h 733909"/>
                <a:gd name="connsiteX73" fmla="*/ 153783 w 815989"/>
                <a:gd name="connsiteY73" fmla="*/ 693445 h 733909"/>
                <a:gd name="connsiteX74" fmla="*/ 174157 w 815989"/>
                <a:gd name="connsiteY74" fmla="*/ 719932 h 733909"/>
                <a:gd name="connsiteX75" fmla="*/ 203524 w 815989"/>
                <a:gd name="connsiteY75" fmla="*/ 733000 h 733909"/>
                <a:gd name="connsiteX76" fmla="*/ 235701 w 815989"/>
                <a:gd name="connsiteY76" fmla="*/ 729698 h 733909"/>
                <a:gd name="connsiteX77" fmla="*/ 261766 w 815989"/>
                <a:gd name="connsiteY77" fmla="*/ 709745 h 733909"/>
                <a:gd name="connsiteX78" fmla="*/ 273639 w 815989"/>
                <a:gd name="connsiteY78" fmla="*/ 679535 h 733909"/>
                <a:gd name="connsiteX79" fmla="*/ 268300 w 815989"/>
                <a:gd name="connsiteY79" fmla="*/ 645742 h 733909"/>
                <a:gd name="connsiteX80" fmla="*/ 244694 w 815989"/>
                <a:gd name="connsiteY80" fmla="*/ 616726 h 733909"/>
                <a:gd name="connsiteX81" fmla="*/ 274834 w 815989"/>
                <a:gd name="connsiteY81" fmla="*/ 540076 h 733909"/>
                <a:gd name="connsiteX82" fmla="*/ 307854 w 815989"/>
                <a:gd name="connsiteY82" fmla="*/ 542957 h 733909"/>
                <a:gd name="connsiteX83" fmla="*/ 341226 w 815989"/>
                <a:gd name="connsiteY83" fmla="*/ 534807 h 733909"/>
                <a:gd name="connsiteX84" fmla="*/ 357525 w 815989"/>
                <a:gd name="connsiteY84" fmla="*/ 526306 h 733909"/>
                <a:gd name="connsiteX85" fmla="*/ 373825 w 815989"/>
                <a:gd name="connsiteY85" fmla="*/ 542184 h 733909"/>
                <a:gd name="connsiteX86" fmla="*/ 457008 w 815989"/>
                <a:gd name="connsiteY86" fmla="*/ 598038 h 733909"/>
                <a:gd name="connsiteX87" fmla="*/ 474501 w 815989"/>
                <a:gd name="connsiteY87" fmla="*/ 626562 h 733909"/>
                <a:gd name="connsiteX88" fmla="*/ 502674 w 815989"/>
                <a:gd name="connsiteY88" fmla="*/ 645742 h 733909"/>
                <a:gd name="connsiteX89" fmla="*/ 543844 w 815989"/>
                <a:gd name="connsiteY89" fmla="*/ 650238 h 733909"/>
                <a:gd name="connsiteX90" fmla="*/ 580518 w 815989"/>
                <a:gd name="connsiteY90" fmla="*/ 633517 h 733909"/>
                <a:gd name="connsiteX91" fmla="*/ 605389 w 815989"/>
                <a:gd name="connsiteY91" fmla="*/ 599232 h 733909"/>
                <a:gd name="connsiteX92" fmla="*/ 611079 w 815989"/>
                <a:gd name="connsiteY92" fmla="*/ 567828 h 733909"/>
                <a:gd name="connsiteX93" fmla="*/ 605389 w 815989"/>
                <a:gd name="connsiteY93" fmla="*/ 537688 h 733909"/>
                <a:gd name="connsiteX94" fmla="*/ 620423 w 815989"/>
                <a:gd name="connsiteY94" fmla="*/ 438978 h 733909"/>
                <a:gd name="connsiteX95" fmla="*/ 619229 w 815989"/>
                <a:gd name="connsiteY95" fmla="*/ 416566 h 733909"/>
                <a:gd name="connsiteX96" fmla="*/ 628994 w 815989"/>
                <a:gd name="connsiteY96" fmla="*/ 413686 h 733909"/>
                <a:gd name="connsiteX97" fmla="*/ 666090 w 815989"/>
                <a:gd name="connsiteY97" fmla="*/ 379822 h 733909"/>
                <a:gd name="connsiteX98" fmla="*/ 728477 w 815989"/>
                <a:gd name="connsiteY98" fmla="*/ 413264 h 733909"/>
                <a:gd name="connsiteX99" fmla="*/ 734238 w 815989"/>
                <a:gd name="connsiteY99" fmla="*/ 442983 h 733909"/>
                <a:gd name="connsiteX100" fmla="*/ 761568 w 815989"/>
                <a:gd name="connsiteY100" fmla="*/ 476425 h 733909"/>
                <a:gd name="connsiteX101" fmla="*/ 795431 w 815989"/>
                <a:gd name="connsiteY101" fmla="*/ 478462 h 733909"/>
                <a:gd name="connsiteX102" fmla="*/ 814611 w 815989"/>
                <a:gd name="connsiteY102" fmla="*/ 450289 h 733909"/>
                <a:gd name="connsiteX103" fmla="*/ 810536 w 815989"/>
                <a:gd name="connsiteY103" fmla="*/ 408698 h 733909"/>
                <a:gd name="connsiteX104" fmla="*/ 215327 w 815989"/>
                <a:gd name="connsiteY104" fmla="*/ 117486 h 733909"/>
                <a:gd name="connsiteX105" fmla="*/ 230011 w 815989"/>
                <a:gd name="connsiteY105" fmla="*/ 80391 h 733909"/>
                <a:gd name="connsiteX106" fmla="*/ 242657 w 815989"/>
                <a:gd name="connsiteY106" fmla="*/ 83272 h 733909"/>
                <a:gd name="connsiteX107" fmla="*/ 275677 w 815989"/>
                <a:gd name="connsiteY107" fmla="*/ 82429 h 733909"/>
                <a:gd name="connsiteX108" fmla="*/ 307081 w 815989"/>
                <a:gd name="connsiteY108" fmla="*/ 73085 h 733909"/>
                <a:gd name="connsiteX109" fmla="*/ 329493 w 815989"/>
                <a:gd name="connsiteY109" fmla="*/ 56364 h 733909"/>
                <a:gd name="connsiteX110" fmla="*/ 334832 w 815989"/>
                <a:gd name="connsiteY110" fmla="*/ 44139 h 733909"/>
                <a:gd name="connsiteX111" fmla="*/ 387454 w 815989"/>
                <a:gd name="connsiteY111" fmla="*/ 63319 h 733909"/>
                <a:gd name="connsiteX112" fmla="*/ 393145 w 815989"/>
                <a:gd name="connsiteY112" fmla="*/ 66621 h 733909"/>
                <a:gd name="connsiteX113" fmla="*/ 373192 w 815989"/>
                <a:gd name="connsiteY113" fmla="*/ 86574 h 733909"/>
                <a:gd name="connsiteX114" fmla="*/ 370733 w 815989"/>
                <a:gd name="connsiteY114" fmla="*/ 112287 h 733909"/>
                <a:gd name="connsiteX115" fmla="*/ 324997 w 815989"/>
                <a:gd name="connsiteY115" fmla="*/ 124933 h 733909"/>
                <a:gd name="connsiteX116" fmla="*/ 271602 w 815989"/>
                <a:gd name="connsiteY116" fmla="*/ 144886 h 733909"/>
                <a:gd name="connsiteX117" fmla="*/ 246310 w 815989"/>
                <a:gd name="connsiteY117" fmla="*/ 130273 h 733909"/>
                <a:gd name="connsiteX118" fmla="*/ 213711 w 815989"/>
                <a:gd name="connsiteY118" fmla="*/ 126549 h 733909"/>
                <a:gd name="connsiteX119" fmla="*/ 215327 w 815989"/>
                <a:gd name="connsiteY119" fmla="*/ 117557 h 733909"/>
                <a:gd name="connsiteX120" fmla="*/ 213290 w 815989"/>
                <a:gd name="connsiteY120" fmla="*/ 397246 h 733909"/>
                <a:gd name="connsiteX121" fmla="*/ 201065 w 815989"/>
                <a:gd name="connsiteY121" fmla="*/ 440032 h 733909"/>
                <a:gd name="connsiteX122" fmla="*/ 189262 w 815989"/>
                <a:gd name="connsiteY122" fmla="*/ 440453 h 733909"/>
                <a:gd name="connsiteX123" fmla="*/ 119146 w 815989"/>
                <a:gd name="connsiteY123" fmla="*/ 432304 h 733909"/>
                <a:gd name="connsiteX124" fmla="*/ 131792 w 815989"/>
                <a:gd name="connsiteY124" fmla="*/ 411086 h 733909"/>
                <a:gd name="connsiteX125" fmla="*/ 138748 w 815989"/>
                <a:gd name="connsiteY125" fmla="*/ 372375 h 733909"/>
                <a:gd name="connsiteX126" fmla="*/ 127718 w 815989"/>
                <a:gd name="connsiteY126" fmla="*/ 339355 h 733909"/>
                <a:gd name="connsiteX127" fmla="*/ 101231 w 815989"/>
                <a:gd name="connsiteY127" fmla="*/ 319824 h 733909"/>
                <a:gd name="connsiteX128" fmla="*/ 84159 w 815989"/>
                <a:gd name="connsiteY128" fmla="*/ 317365 h 733909"/>
                <a:gd name="connsiteX129" fmla="*/ 125750 w 815989"/>
                <a:gd name="connsiteY129" fmla="*/ 263549 h 733909"/>
                <a:gd name="connsiteX130" fmla="*/ 133479 w 815989"/>
                <a:gd name="connsiteY130" fmla="*/ 256242 h 733909"/>
                <a:gd name="connsiteX131" fmla="*/ 165305 w 815989"/>
                <a:gd name="connsiteY131" fmla="*/ 268888 h 733909"/>
                <a:gd name="connsiteX132" fmla="*/ 204859 w 815989"/>
                <a:gd name="connsiteY132" fmla="*/ 266429 h 733909"/>
                <a:gd name="connsiteX133" fmla="*/ 222001 w 815989"/>
                <a:gd name="connsiteY133" fmla="*/ 314976 h 733909"/>
                <a:gd name="connsiteX134" fmla="*/ 243218 w 815989"/>
                <a:gd name="connsiteY134" fmla="*/ 362750 h 733909"/>
                <a:gd name="connsiteX135" fmla="*/ 213430 w 815989"/>
                <a:gd name="connsiteY135" fmla="*/ 397386 h 733909"/>
                <a:gd name="connsiteX136" fmla="*/ 364972 w 815989"/>
                <a:gd name="connsiteY136" fmla="*/ 360924 h 733909"/>
                <a:gd name="connsiteX137" fmla="*/ 318463 w 815989"/>
                <a:gd name="connsiteY137" fmla="*/ 343008 h 733909"/>
                <a:gd name="connsiteX138" fmla="*/ 267106 w 815989"/>
                <a:gd name="connsiteY138" fmla="*/ 349542 h 733909"/>
                <a:gd name="connsiteX139" fmla="*/ 246310 w 815989"/>
                <a:gd name="connsiteY139" fmla="*/ 304297 h 733909"/>
                <a:gd name="connsiteX140" fmla="*/ 229167 w 815989"/>
                <a:gd name="connsiteY140" fmla="*/ 257436 h 733909"/>
                <a:gd name="connsiteX141" fmla="*/ 265841 w 815989"/>
                <a:gd name="connsiteY141" fmla="*/ 229685 h 733909"/>
                <a:gd name="connsiteX142" fmla="*/ 284599 w 815989"/>
                <a:gd name="connsiteY142" fmla="*/ 195049 h 733909"/>
                <a:gd name="connsiteX143" fmla="*/ 281789 w 815989"/>
                <a:gd name="connsiteY143" fmla="*/ 159991 h 733909"/>
                <a:gd name="connsiteX144" fmla="*/ 333989 w 815989"/>
                <a:gd name="connsiteY144" fmla="*/ 140039 h 733909"/>
                <a:gd name="connsiteX145" fmla="*/ 378040 w 815989"/>
                <a:gd name="connsiteY145" fmla="*/ 127814 h 733909"/>
                <a:gd name="connsiteX146" fmla="*/ 408250 w 815989"/>
                <a:gd name="connsiteY146" fmla="*/ 153106 h 733909"/>
                <a:gd name="connsiteX147" fmla="*/ 450263 w 815989"/>
                <a:gd name="connsiteY147" fmla="*/ 166174 h 733909"/>
                <a:gd name="connsiteX148" fmla="*/ 495086 w 815989"/>
                <a:gd name="connsiteY148" fmla="*/ 163715 h 733909"/>
                <a:gd name="connsiteX149" fmla="*/ 498318 w 815989"/>
                <a:gd name="connsiteY149" fmla="*/ 162872 h 733909"/>
                <a:gd name="connsiteX150" fmla="*/ 526069 w 815989"/>
                <a:gd name="connsiteY150" fmla="*/ 204885 h 733909"/>
                <a:gd name="connsiteX151" fmla="*/ 547217 w 815989"/>
                <a:gd name="connsiteY151" fmla="*/ 244439 h 733909"/>
                <a:gd name="connsiteX152" fmla="*/ 545179 w 815989"/>
                <a:gd name="connsiteY152" fmla="*/ 244790 h 733909"/>
                <a:gd name="connsiteX153" fmla="*/ 508435 w 815989"/>
                <a:gd name="connsiteY153" fmla="*/ 269239 h 733909"/>
                <a:gd name="connsiteX154" fmla="*/ 492979 w 815989"/>
                <a:gd name="connsiteY154" fmla="*/ 309637 h 733909"/>
                <a:gd name="connsiteX155" fmla="*/ 502323 w 815989"/>
                <a:gd name="connsiteY155" fmla="*/ 356919 h 733909"/>
                <a:gd name="connsiteX156" fmla="*/ 503939 w 815989"/>
                <a:gd name="connsiteY156" fmla="*/ 360572 h 733909"/>
                <a:gd name="connsiteX157" fmla="*/ 454619 w 815989"/>
                <a:gd name="connsiteY157" fmla="*/ 381368 h 733909"/>
                <a:gd name="connsiteX158" fmla="*/ 397501 w 815989"/>
                <a:gd name="connsiteY158" fmla="*/ 401742 h 733909"/>
                <a:gd name="connsiteX159" fmla="*/ 397079 w 815989"/>
                <a:gd name="connsiteY159" fmla="*/ 400548 h 733909"/>
                <a:gd name="connsiteX160" fmla="*/ 364832 w 815989"/>
                <a:gd name="connsiteY160" fmla="*/ 360994 h 733909"/>
                <a:gd name="connsiteX161" fmla="*/ 587262 w 815989"/>
                <a:gd name="connsiteY161" fmla="*/ 509796 h 733909"/>
                <a:gd name="connsiteX162" fmla="*/ 562813 w 815989"/>
                <a:gd name="connsiteY162" fmla="*/ 493075 h 733909"/>
                <a:gd name="connsiteX163" fmla="*/ 521222 w 815989"/>
                <a:gd name="connsiteY163" fmla="*/ 486963 h 733909"/>
                <a:gd name="connsiteX164" fmla="*/ 483705 w 815989"/>
                <a:gd name="connsiteY164" fmla="*/ 502841 h 733909"/>
                <a:gd name="connsiteX165" fmla="*/ 457991 w 815989"/>
                <a:gd name="connsiteY165" fmla="*/ 537477 h 733909"/>
                <a:gd name="connsiteX166" fmla="*/ 451879 w 815989"/>
                <a:gd name="connsiteY166" fmla="*/ 564385 h 733909"/>
                <a:gd name="connsiteX167" fmla="*/ 393145 w 815989"/>
                <a:gd name="connsiteY167" fmla="*/ 521107 h 733909"/>
                <a:gd name="connsiteX168" fmla="*/ 379305 w 815989"/>
                <a:gd name="connsiteY168" fmla="*/ 508040 h 733909"/>
                <a:gd name="connsiteX169" fmla="*/ 400452 w 815989"/>
                <a:gd name="connsiteY169" fmla="*/ 470593 h 733909"/>
                <a:gd name="connsiteX170" fmla="*/ 404527 w 815989"/>
                <a:gd name="connsiteY170" fmla="*/ 427737 h 733909"/>
                <a:gd name="connsiteX171" fmla="*/ 466141 w 815989"/>
                <a:gd name="connsiteY171" fmla="*/ 406098 h 733909"/>
                <a:gd name="connsiteX172" fmla="*/ 466141 w 815989"/>
                <a:gd name="connsiteY172" fmla="*/ 405677 h 733909"/>
                <a:gd name="connsiteX173" fmla="*/ 519536 w 815989"/>
                <a:gd name="connsiteY173" fmla="*/ 382843 h 733909"/>
                <a:gd name="connsiteX174" fmla="*/ 554172 w 815989"/>
                <a:gd name="connsiteY174" fmla="*/ 408908 h 733909"/>
                <a:gd name="connsiteX175" fmla="*/ 594920 w 815989"/>
                <a:gd name="connsiteY175" fmla="*/ 419517 h 733909"/>
                <a:gd name="connsiteX176" fmla="*/ 595342 w 815989"/>
                <a:gd name="connsiteY176" fmla="*/ 437432 h 733909"/>
                <a:gd name="connsiteX177" fmla="*/ 587192 w 815989"/>
                <a:gd name="connsiteY177" fmla="*/ 509656 h 733909"/>
                <a:gd name="connsiteX178" fmla="*/ 650844 w 815989"/>
                <a:gd name="connsiteY178" fmla="*/ 265094 h 733909"/>
                <a:gd name="connsiteX179" fmla="*/ 643046 w 815989"/>
                <a:gd name="connsiteY179" fmla="*/ 272893 h 733909"/>
                <a:gd name="connsiteX180" fmla="*/ 609253 w 815989"/>
                <a:gd name="connsiteY180" fmla="*/ 250060 h 733909"/>
                <a:gd name="connsiteX181" fmla="*/ 570542 w 815989"/>
                <a:gd name="connsiteY181" fmla="*/ 241488 h 733909"/>
                <a:gd name="connsiteX182" fmla="*/ 547287 w 815989"/>
                <a:gd name="connsiteY182" fmla="*/ 199124 h 733909"/>
                <a:gd name="connsiteX183" fmla="*/ 517568 w 815989"/>
                <a:gd name="connsiteY183" fmla="*/ 154652 h 733909"/>
                <a:gd name="connsiteX184" fmla="*/ 535062 w 815989"/>
                <a:gd name="connsiteY184" fmla="*/ 137088 h 733909"/>
                <a:gd name="connsiteX185" fmla="*/ 539559 w 815989"/>
                <a:gd name="connsiteY185" fmla="*/ 115449 h 733909"/>
                <a:gd name="connsiteX186" fmla="*/ 557123 w 815989"/>
                <a:gd name="connsiteY186" fmla="*/ 117908 h 733909"/>
                <a:gd name="connsiteX187" fmla="*/ 609323 w 815989"/>
                <a:gd name="connsiteY187" fmla="*/ 131327 h 733909"/>
                <a:gd name="connsiteX188" fmla="*/ 602789 w 815989"/>
                <a:gd name="connsiteY188" fmla="*/ 141514 h 733909"/>
                <a:gd name="connsiteX189" fmla="*/ 604405 w 815989"/>
                <a:gd name="connsiteY189" fmla="*/ 167228 h 733909"/>
                <a:gd name="connsiteX190" fmla="*/ 621969 w 815989"/>
                <a:gd name="connsiteY190" fmla="*/ 193784 h 733909"/>
                <a:gd name="connsiteX191" fmla="*/ 651758 w 815989"/>
                <a:gd name="connsiteY191" fmla="*/ 215845 h 733909"/>
                <a:gd name="connsiteX192" fmla="*/ 677050 w 815989"/>
                <a:gd name="connsiteY192" fmla="*/ 224416 h 733909"/>
                <a:gd name="connsiteX193" fmla="*/ 650914 w 815989"/>
                <a:gd name="connsiteY193" fmla="*/ 265165 h 73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815989" h="733909">
                  <a:moveTo>
                    <a:pt x="810676" y="409049"/>
                  </a:moveTo>
                  <a:cubicBezTo>
                    <a:pt x="804424" y="394646"/>
                    <a:pt x="795853" y="383897"/>
                    <a:pt x="785033" y="376872"/>
                  </a:cubicBezTo>
                  <a:cubicBezTo>
                    <a:pt x="773862" y="369776"/>
                    <a:pt x="763043" y="368160"/>
                    <a:pt x="752434" y="371954"/>
                  </a:cubicBezTo>
                  <a:cubicBezTo>
                    <a:pt x="743442" y="375467"/>
                    <a:pt x="737048" y="382000"/>
                    <a:pt x="733255" y="391485"/>
                  </a:cubicBezTo>
                  <a:cubicBezTo>
                    <a:pt x="713934" y="380385"/>
                    <a:pt x="694122" y="369495"/>
                    <a:pt x="673677" y="358886"/>
                  </a:cubicBezTo>
                  <a:cubicBezTo>
                    <a:pt x="675364" y="349683"/>
                    <a:pt x="675364" y="340198"/>
                    <a:pt x="673677" y="330362"/>
                  </a:cubicBezTo>
                  <a:cubicBezTo>
                    <a:pt x="672061" y="320597"/>
                    <a:pt x="668830" y="310761"/>
                    <a:pt x="663912" y="300995"/>
                  </a:cubicBezTo>
                  <a:cubicBezTo>
                    <a:pt x="662296" y="298044"/>
                    <a:pt x="660680" y="295164"/>
                    <a:pt x="659064" y="292424"/>
                  </a:cubicBezTo>
                  <a:cubicBezTo>
                    <a:pt x="662577" y="288911"/>
                    <a:pt x="665949" y="285328"/>
                    <a:pt x="669251" y="281815"/>
                  </a:cubicBezTo>
                  <a:cubicBezTo>
                    <a:pt x="686675" y="262284"/>
                    <a:pt x="696651" y="242823"/>
                    <a:pt x="699461" y="223503"/>
                  </a:cubicBezTo>
                  <a:cubicBezTo>
                    <a:pt x="710562" y="220482"/>
                    <a:pt x="717236" y="213456"/>
                    <a:pt x="719414" y="202285"/>
                  </a:cubicBezTo>
                  <a:cubicBezTo>
                    <a:pt x="720749" y="190904"/>
                    <a:pt x="716955" y="178750"/>
                    <a:pt x="707962" y="166033"/>
                  </a:cubicBezTo>
                  <a:cubicBezTo>
                    <a:pt x="698970" y="152966"/>
                    <a:pt x="686745" y="142216"/>
                    <a:pt x="671289" y="133786"/>
                  </a:cubicBezTo>
                  <a:cubicBezTo>
                    <a:pt x="662858" y="129219"/>
                    <a:pt x="654708" y="126058"/>
                    <a:pt x="646840" y="124371"/>
                  </a:cubicBezTo>
                  <a:cubicBezTo>
                    <a:pt x="638690" y="123037"/>
                    <a:pt x="631453" y="122896"/>
                    <a:pt x="625201" y="124020"/>
                  </a:cubicBezTo>
                  <a:cubicBezTo>
                    <a:pt x="604826" y="114746"/>
                    <a:pt x="581291" y="107861"/>
                    <a:pt x="554664" y="103224"/>
                  </a:cubicBezTo>
                  <a:cubicBezTo>
                    <a:pt x="548130" y="102171"/>
                    <a:pt x="541596" y="101187"/>
                    <a:pt x="535062" y="100344"/>
                  </a:cubicBezTo>
                  <a:cubicBezTo>
                    <a:pt x="533446" y="97323"/>
                    <a:pt x="531268" y="94232"/>
                    <a:pt x="528528" y="91000"/>
                  </a:cubicBezTo>
                  <a:cubicBezTo>
                    <a:pt x="519817" y="80391"/>
                    <a:pt x="508154" y="71820"/>
                    <a:pt x="493471" y="65286"/>
                  </a:cubicBezTo>
                  <a:cubicBezTo>
                    <a:pt x="499161" y="55521"/>
                    <a:pt x="504431" y="46387"/>
                    <a:pt x="509348" y="37957"/>
                  </a:cubicBezTo>
                  <a:cubicBezTo>
                    <a:pt x="517498" y="39572"/>
                    <a:pt x="525226" y="40134"/>
                    <a:pt x="532603" y="39572"/>
                  </a:cubicBezTo>
                  <a:cubicBezTo>
                    <a:pt x="543212" y="39081"/>
                    <a:pt x="549746" y="36551"/>
                    <a:pt x="552134" y="32266"/>
                  </a:cubicBezTo>
                  <a:cubicBezTo>
                    <a:pt x="554312" y="28191"/>
                    <a:pt x="551994" y="23273"/>
                    <a:pt x="545179" y="17582"/>
                  </a:cubicBezTo>
                  <a:cubicBezTo>
                    <a:pt x="538364" y="12454"/>
                    <a:pt x="529442" y="8168"/>
                    <a:pt x="518271" y="4936"/>
                  </a:cubicBezTo>
                  <a:cubicBezTo>
                    <a:pt x="506819" y="1423"/>
                    <a:pt x="495859" y="-193"/>
                    <a:pt x="485251" y="18"/>
                  </a:cubicBezTo>
                  <a:cubicBezTo>
                    <a:pt x="474642" y="299"/>
                    <a:pt x="467687" y="2337"/>
                    <a:pt x="464455" y="6131"/>
                  </a:cubicBezTo>
                  <a:cubicBezTo>
                    <a:pt x="461153" y="9995"/>
                    <a:pt x="462417" y="14702"/>
                    <a:pt x="468108" y="20392"/>
                  </a:cubicBezTo>
                  <a:cubicBezTo>
                    <a:pt x="473237" y="25029"/>
                    <a:pt x="480473" y="28964"/>
                    <a:pt x="489747" y="32195"/>
                  </a:cubicBezTo>
                  <a:cubicBezTo>
                    <a:pt x="484267" y="40345"/>
                    <a:pt x="478717" y="49197"/>
                    <a:pt x="473026" y="58752"/>
                  </a:cubicBezTo>
                  <a:cubicBezTo>
                    <a:pt x="455111" y="54115"/>
                    <a:pt x="437125" y="53413"/>
                    <a:pt x="419210" y="56715"/>
                  </a:cubicBezTo>
                  <a:cubicBezTo>
                    <a:pt x="416259" y="57488"/>
                    <a:pt x="413238" y="58331"/>
                    <a:pt x="410217" y="59104"/>
                  </a:cubicBezTo>
                  <a:cubicBezTo>
                    <a:pt x="407477" y="57488"/>
                    <a:pt x="404737" y="55942"/>
                    <a:pt x="402068" y="54607"/>
                  </a:cubicBezTo>
                  <a:cubicBezTo>
                    <a:pt x="377829" y="42383"/>
                    <a:pt x="354434" y="34865"/>
                    <a:pt x="331952" y="32195"/>
                  </a:cubicBezTo>
                  <a:cubicBezTo>
                    <a:pt x="326472" y="25170"/>
                    <a:pt x="315934" y="20674"/>
                    <a:pt x="300126" y="18706"/>
                  </a:cubicBezTo>
                  <a:cubicBezTo>
                    <a:pt x="290290" y="17934"/>
                    <a:pt x="280384" y="18425"/>
                    <a:pt x="270337" y="20322"/>
                  </a:cubicBezTo>
                  <a:cubicBezTo>
                    <a:pt x="260010" y="21938"/>
                    <a:pt x="250385" y="24819"/>
                    <a:pt x="241392" y="28893"/>
                  </a:cubicBezTo>
                  <a:cubicBezTo>
                    <a:pt x="232469" y="32968"/>
                    <a:pt x="225233" y="37746"/>
                    <a:pt x="219823" y="43155"/>
                  </a:cubicBezTo>
                  <a:cubicBezTo>
                    <a:pt x="214624" y="48284"/>
                    <a:pt x="211814" y="53483"/>
                    <a:pt x="211252" y="58682"/>
                  </a:cubicBezTo>
                  <a:cubicBezTo>
                    <a:pt x="210690" y="63530"/>
                    <a:pt x="212306" y="68026"/>
                    <a:pt x="216170" y="72101"/>
                  </a:cubicBezTo>
                  <a:cubicBezTo>
                    <a:pt x="205842" y="85169"/>
                    <a:pt x="198395" y="101046"/>
                    <a:pt x="193758" y="119875"/>
                  </a:cubicBezTo>
                  <a:cubicBezTo>
                    <a:pt x="192915" y="123107"/>
                    <a:pt x="192283" y="126479"/>
                    <a:pt x="191721" y="130062"/>
                  </a:cubicBezTo>
                  <a:cubicBezTo>
                    <a:pt x="186030" y="131678"/>
                    <a:pt x="180129" y="133716"/>
                    <a:pt x="174157" y="136174"/>
                  </a:cubicBezTo>
                  <a:cubicBezTo>
                    <a:pt x="156242" y="144324"/>
                    <a:pt x="141839" y="155073"/>
                    <a:pt x="130949" y="168352"/>
                  </a:cubicBezTo>
                  <a:cubicBezTo>
                    <a:pt x="113807" y="165612"/>
                    <a:pt x="97226" y="163364"/>
                    <a:pt x="81208" y="161396"/>
                  </a:cubicBezTo>
                  <a:cubicBezTo>
                    <a:pt x="84721" y="154090"/>
                    <a:pt x="85775" y="147556"/>
                    <a:pt x="84440" y="141795"/>
                  </a:cubicBezTo>
                  <a:cubicBezTo>
                    <a:pt x="82613" y="134418"/>
                    <a:pt x="77133" y="130484"/>
                    <a:pt x="68141" y="129992"/>
                  </a:cubicBezTo>
                  <a:cubicBezTo>
                    <a:pt x="59218" y="129711"/>
                    <a:pt x="48890" y="132943"/>
                    <a:pt x="37158" y="139758"/>
                  </a:cubicBezTo>
                  <a:cubicBezTo>
                    <a:pt x="25987" y="146853"/>
                    <a:pt x="16924" y="155354"/>
                    <a:pt x="9828" y="165471"/>
                  </a:cubicBezTo>
                  <a:cubicBezTo>
                    <a:pt x="2732" y="175237"/>
                    <a:pt x="-500" y="184230"/>
                    <a:pt x="62" y="192379"/>
                  </a:cubicBezTo>
                  <a:cubicBezTo>
                    <a:pt x="1116" y="201091"/>
                    <a:pt x="6034" y="205798"/>
                    <a:pt x="14746" y="206641"/>
                  </a:cubicBezTo>
                  <a:cubicBezTo>
                    <a:pt x="23458" y="207695"/>
                    <a:pt x="33996" y="204744"/>
                    <a:pt x="46572" y="197648"/>
                  </a:cubicBezTo>
                  <a:cubicBezTo>
                    <a:pt x="55565" y="192239"/>
                    <a:pt x="63293" y="185845"/>
                    <a:pt x="69827" y="178469"/>
                  </a:cubicBezTo>
                  <a:cubicBezTo>
                    <a:pt x="85845" y="180366"/>
                    <a:pt x="102426" y="182965"/>
                    <a:pt x="119568" y="186197"/>
                  </a:cubicBezTo>
                  <a:cubicBezTo>
                    <a:pt x="112472" y="201161"/>
                    <a:pt x="110997" y="215845"/>
                    <a:pt x="115072" y="230247"/>
                  </a:cubicBezTo>
                  <a:cubicBezTo>
                    <a:pt x="116477" y="234603"/>
                    <a:pt x="118374" y="238678"/>
                    <a:pt x="120833" y="242472"/>
                  </a:cubicBezTo>
                  <a:cubicBezTo>
                    <a:pt x="117531" y="245212"/>
                    <a:pt x="114439" y="248163"/>
                    <a:pt x="111418" y="251465"/>
                  </a:cubicBezTo>
                  <a:cubicBezTo>
                    <a:pt x="87812" y="275422"/>
                    <a:pt x="70389" y="299169"/>
                    <a:pt x="59218" y="322845"/>
                  </a:cubicBezTo>
                  <a:cubicBezTo>
                    <a:pt x="50014" y="326920"/>
                    <a:pt x="41443" y="332751"/>
                    <a:pt x="33504" y="340409"/>
                  </a:cubicBezTo>
                  <a:cubicBezTo>
                    <a:pt x="25917" y="348348"/>
                    <a:pt x="19664" y="357551"/>
                    <a:pt x="14816" y="368160"/>
                  </a:cubicBezTo>
                  <a:cubicBezTo>
                    <a:pt x="9336" y="380595"/>
                    <a:pt x="6948" y="393031"/>
                    <a:pt x="7439" y="405255"/>
                  </a:cubicBezTo>
                  <a:cubicBezTo>
                    <a:pt x="7720" y="417199"/>
                    <a:pt x="10741" y="427948"/>
                    <a:pt x="16432" y="437432"/>
                  </a:cubicBezTo>
                  <a:cubicBezTo>
                    <a:pt x="22123" y="446917"/>
                    <a:pt x="30132" y="454013"/>
                    <a:pt x="40460" y="458650"/>
                  </a:cubicBezTo>
                  <a:cubicBezTo>
                    <a:pt x="49452" y="462444"/>
                    <a:pt x="58796" y="463708"/>
                    <a:pt x="68562" y="462303"/>
                  </a:cubicBezTo>
                  <a:cubicBezTo>
                    <a:pt x="78328" y="460968"/>
                    <a:pt x="87882" y="457526"/>
                    <a:pt x="97086" y="452116"/>
                  </a:cubicBezTo>
                  <a:cubicBezTo>
                    <a:pt x="120762" y="462163"/>
                    <a:pt x="150902" y="467221"/>
                    <a:pt x="187646" y="467221"/>
                  </a:cubicBezTo>
                  <a:cubicBezTo>
                    <a:pt x="192775" y="467221"/>
                    <a:pt x="197974" y="467080"/>
                    <a:pt x="203102" y="466799"/>
                  </a:cubicBezTo>
                  <a:cubicBezTo>
                    <a:pt x="204226" y="471717"/>
                    <a:pt x="205702" y="476425"/>
                    <a:pt x="207599" y="481061"/>
                  </a:cubicBezTo>
                  <a:cubicBezTo>
                    <a:pt x="211674" y="491670"/>
                    <a:pt x="217364" y="501155"/>
                    <a:pt x="224741" y="509585"/>
                  </a:cubicBezTo>
                  <a:cubicBezTo>
                    <a:pt x="231767" y="517735"/>
                    <a:pt x="240057" y="524550"/>
                    <a:pt x="249612" y="529960"/>
                  </a:cubicBezTo>
                  <a:cubicBezTo>
                    <a:pt x="239284" y="555252"/>
                    <a:pt x="229238" y="580544"/>
                    <a:pt x="219472" y="605836"/>
                  </a:cubicBezTo>
                  <a:cubicBezTo>
                    <a:pt x="207528" y="603658"/>
                    <a:pt x="195726" y="604993"/>
                    <a:pt x="183993" y="609911"/>
                  </a:cubicBezTo>
                  <a:cubicBezTo>
                    <a:pt x="173665" y="614548"/>
                    <a:pt x="165375" y="621363"/>
                    <a:pt x="159122" y="630285"/>
                  </a:cubicBezTo>
                  <a:cubicBezTo>
                    <a:pt x="153150" y="639278"/>
                    <a:pt x="149567" y="649184"/>
                    <a:pt x="148513" y="660074"/>
                  </a:cubicBezTo>
                  <a:cubicBezTo>
                    <a:pt x="147389" y="671174"/>
                    <a:pt x="149146" y="682345"/>
                    <a:pt x="153783" y="693445"/>
                  </a:cubicBezTo>
                  <a:cubicBezTo>
                    <a:pt x="158700" y="704335"/>
                    <a:pt x="165445" y="713187"/>
                    <a:pt x="174157" y="719932"/>
                  </a:cubicBezTo>
                  <a:cubicBezTo>
                    <a:pt x="183150" y="726747"/>
                    <a:pt x="192915" y="731103"/>
                    <a:pt x="203524" y="733000"/>
                  </a:cubicBezTo>
                  <a:cubicBezTo>
                    <a:pt x="214414" y="734897"/>
                    <a:pt x="225093" y="733843"/>
                    <a:pt x="235701" y="729698"/>
                  </a:cubicBezTo>
                  <a:cubicBezTo>
                    <a:pt x="246591" y="725412"/>
                    <a:pt x="255303" y="718667"/>
                    <a:pt x="261766" y="709745"/>
                  </a:cubicBezTo>
                  <a:cubicBezTo>
                    <a:pt x="268300" y="701033"/>
                    <a:pt x="272234" y="690987"/>
                    <a:pt x="273639" y="679535"/>
                  </a:cubicBezTo>
                  <a:cubicBezTo>
                    <a:pt x="274764" y="668364"/>
                    <a:pt x="272937" y="657123"/>
                    <a:pt x="268300" y="645742"/>
                  </a:cubicBezTo>
                  <a:cubicBezTo>
                    <a:pt x="262890" y="633517"/>
                    <a:pt x="254951" y="623822"/>
                    <a:pt x="244694" y="616726"/>
                  </a:cubicBezTo>
                  <a:cubicBezTo>
                    <a:pt x="254741" y="591153"/>
                    <a:pt x="264787" y="565650"/>
                    <a:pt x="274834" y="540076"/>
                  </a:cubicBezTo>
                  <a:cubicBezTo>
                    <a:pt x="285724" y="542817"/>
                    <a:pt x="296683" y="543730"/>
                    <a:pt x="307854" y="542957"/>
                  </a:cubicBezTo>
                  <a:cubicBezTo>
                    <a:pt x="319236" y="542114"/>
                    <a:pt x="330406" y="539444"/>
                    <a:pt x="341226" y="534807"/>
                  </a:cubicBezTo>
                  <a:cubicBezTo>
                    <a:pt x="347198" y="532700"/>
                    <a:pt x="352678" y="529819"/>
                    <a:pt x="357525" y="526306"/>
                  </a:cubicBezTo>
                  <a:cubicBezTo>
                    <a:pt x="363005" y="531786"/>
                    <a:pt x="368415" y="537056"/>
                    <a:pt x="373825" y="542184"/>
                  </a:cubicBezTo>
                  <a:cubicBezTo>
                    <a:pt x="401786" y="568038"/>
                    <a:pt x="429608" y="586656"/>
                    <a:pt x="457008" y="598038"/>
                  </a:cubicBezTo>
                  <a:cubicBezTo>
                    <a:pt x="460801" y="608646"/>
                    <a:pt x="466633" y="618131"/>
                    <a:pt x="474501" y="626562"/>
                  </a:cubicBezTo>
                  <a:cubicBezTo>
                    <a:pt x="482089" y="634711"/>
                    <a:pt x="491504" y="641175"/>
                    <a:pt x="502674" y="645742"/>
                  </a:cubicBezTo>
                  <a:cubicBezTo>
                    <a:pt x="516515" y="650870"/>
                    <a:pt x="530285" y="652416"/>
                    <a:pt x="543844" y="650238"/>
                  </a:cubicBezTo>
                  <a:cubicBezTo>
                    <a:pt x="557474" y="647849"/>
                    <a:pt x="569698" y="642229"/>
                    <a:pt x="580518" y="633517"/>
                  </a:cubicBezTo>
                  <a:cubicBezTo>
                    <a:pt x="591408" y="624805"/>
                    <a:pt x="599698" y="613354"/>
                    <a:pt x="605389" y="599232"/>
                  </a:cubicBezTo>
                  <a:cubicBezTo>
                    <a:pt x="609463" y="588904"/>
                    <a:pt x="611360" y="578436"/>
                    <a:pt x="611079" y="567828"/>
                  </a:cubicBezTo>
                  <a:cubicBezTo>
                    <a:pt x="611079" y="557219"/>
                    <a:pt x="609182" y="547172"/>
                    <a:pt x="605389" y="537688"/>
                  </a:cubicBezTo>
                  <a:cubicBezTo>
                    <a:pt x="615997" y="509937"/>
                    <a:pt x="620985" y="477057"/>
                    <a:pt x="620423" y="438978"/>
                  </a:cubicBezTo>
                  <a:cubicBezTo>
                    <a:pt x="620142" y="431671"/>
                    <a:pt x="619791" y="424154"/>
                    <a:pt x="619229" y="416566"/>
                  </a:cubicBezTo>
                  <a:cubicBezTo>
                    <a:pt x="622461" y="415723"/>
                    <a:pt x="625763" y="414810"/>
                    <a:pt x="628994" y="413686"/>
                  </a:cubicBezTo>
                  <a:cubicBezTo>
                    <a:pt x="646137" y="406309"/>
                    <a:pt x="658502" y="395068"/>
                    <a:pt x="666090" y="379822"/>
                  </a:cubicBezTo>
                  <a:cubicBezTo>
                    <a:pt x="687588" y="390993"/>
                    <a:pt x="708384" y="402094"/>
                    <a:pt x="728477" y="413264"/>
                  </a:cubicBezTo>
                  <a:cubicBezTo>
                    <a:pt x="728266" y="423030"/>
                    <a:pt x="730163" y="432936"/>
                    <a:pt x="734238" y="442983"/>
                  </a:cubicBezTo>
                  <a:cubicBezTo>
                    <a:pt x="740702" y="458509"/>
                    <a:pt x="749835" y="469610"/>
                    <a:pt x="761568" y="476425"/>
                  </a:cubicBezTo>
                  <a:cubicBezTo>
                    <a:pt x="773019" y="482888"/>
                    <a:pt x="784261" y="483661"/>
                    <a:pt x="795431" y="478462"/>
                  </a:cubicBezTo>
                  <a:cubicBezTo>
                    <a:pt x="805197" y="472982"/>
                    <a:pt x="811590" y="463638"/>
                    <a:pt x="814611" y="450289"/>
                  </a:cubicBezTo>
                  <a:cubicBezTo>
                    <a:pt x="817351" y="437222"/>
                    <a:pt x="816016" y="423381"/>
                    <a:pt x="810536" y="408698"/>
                  </a:cubicBezTo>
                  <a:close/>
                  <a:moveTo>
                    <a:pt x="215327" y="117486"/>
                  </a:moveTo>
                  <a:cubicBezTo>
                    <a:pt x="218629" y="103084"/>
                    <a:pt x="223477" y="90719"/>
                    <a:pt x="230011" y="80391"/>
                  </a:cubicBezTo>
                  <a:cubicBezTo>
                    <a:pt x="233804" y="81796"/>
                    <a:pt x="238020" y="82710"/>
                    <a:pt x="242657" y="83272"/>
                  </a:cubicBezTo>
                  <a:cubicBezTo>
                    <a:pt x="253546" y="84607"/>
                    <a:pt x="264506" y="84396"/>
                    <a:pt x="275677" y="82429"/>
                  </a:cubicBezTo>
                  <a:cubicBezTo>
                    <a:pt x="287058" y="80532"/>
                    <a:pt x="297526" y="77370"/>
                    <a:pt x="307081" y="73085"/>
                  </a:cubicBezTo>
                  <a:cubicBezTo>
                    <a:pt x="316636" y="68448"/>
                    <a:pt x="324083" y="62897"/>
                    <a:pt x="329493" y="56364"/>
                  </a:cubicBezTo>
                  <a:cubicBezTo>
                    <a:pt x="332795" y="52289"/>
                    <a:pt x="334551" y="48214"/>
                    <a:pt x="334832" y="44139"/>
                  </a:cubicBezTo>
                  <a:cubicBezTo>
                    <a:pt x="351694" y="47652"/>
                    <a:pt x="369188" y="54045"/>
                    <a:pt x="387454" y="63319"/>
                  </a:cubicBezTo>
                  <a:cubicBezTo>
                    <a:pt x="389351" y="64443"/>
                    <a:pt x="391248" y="65497"/>
                    <a:pt x="393145" y="66621"/>
                  </a:cubicBezTo>
                  <a:cubicBezTo>
                    <a:pt x="383660" y="72031"/>
                    <a:pt x="376986" y="78705"/>
                    <a:pt x="373192" y="86574"/>
                  </a:cubicBezTo>
                  <a:cubicBezTo>
                    <a:pt x="369117" y="94442"/>
                    <a:pt x="368274" y="103014"/>
                    <a:pt x="370733" y="112287"/>
                  </a:cubicBezTo>
                  <a:cubicBezTo>
                    <a:pt x="355839" y="115800"/>
                    <a:pt x="340593" y="120086"/>
                    <a:pt x="324997" y="124933"/>
                  </a:cubicBezTo>
                  <a:cubicBezTo>
                    <a:pt x="306519" y="130905"/>
                    <a:pt x="288744" y="137580"/>
                    <a:pt x="271602" y="144886"/>
                  </a:cubicBezTo>
                  <a:cubicBezTo>
                    <a:pt x="264787" y="138423"/>
                    <a:pt x="256357" y="133434"/>
                    <a:pt x="246310" y="130273"/>
                  </a:cubicBezTo>
                  <a:cubicBezTo>
                    <a:pt x="236263" y="126971"/>
                    <a:pt x="225374" y="125777"/>
                    <a:pt x="213711" y="126549"/>
                  </a:cubicBezTo>
                  <a:cubicBezTo>
                    <a:pt x="214273" y="123318"/>
                    <a:pt x="214765" y="120297"/>
                    <a:pt x="215327" y="117557"/>
                  </a:cubicBezTo>
                  <a:close/>
                  <a:moveTo>
                    <a:pt x="213290" y="397246"/>
                  </a:moveTo>
                  <a:cubicBezTo>
                    <a:pt x="205983" y="410524"/>
                    <a:pt x="201908" y="424857"/>
                    <a:pt x="201065" y="440032"/>
                  </a:cubicBezTo>
                  <a:cubicBezTo>
                    <a:pt x="196990" y="440243"/>
                    <a:pt x="193056" y="440453"/>
                    <a:pt x="189262" y="440453"/>
                  </a:cubicBezTo>
                  <a:cubicBezTo>
                    <a:pt x="161792" y="440805"/>
                    <a:pt x="138397" y="438065"/>
                    <a:pt x="119146" y="432304"/>
                  </a:cubicBezTo>
                  <a:cubicBezTo>
                    <a:pt x="124064" y="426051"/>
                    <a:pt x="128280" y="419025"/>
                    <a:pt x="131792" y="411086"/>
                  </a:cubicBezTo>
                  <a:cubicBezTo>
                    <a:pt x="137272" y="397808"/>
                    <a:pt x="139521" y="384811"/>
                    <a:pt x="138748" y="372375"/>
                  </a:cubicBezTo>
                  <a:cubicBezTo>
                    <a:pt x="137905" y="359870"/>
                    <a:pt x="134251" y="348840"/>
                    <a:pt x="127718" y="339355"/>
                  </a:cubicBezTo>
                  <a:cubicBezTo>
                    <a:pt x="121465" y="330081"/>
                    <a:pt x="112683" y="323618"/>
                    <a:pt x="101231" y="319824"/>
                  </a:cubicBezTo>
                  <a:cubicBezTo>
                    <a:pt x="95540" y="318138"/>
                    <a:pt x="89850" y="317365"/>
                    <a:pt x="84159" y="317365"/>
                  </a:cubicBezTo>
                  <a:cubicBezTo>
                    <a:pt x="94205" y="300012"/>
                    <a:pt x="108046" y="282026"/>
                    <a:pt x="125750" y="263549"/>
                  </a:cubicBezTo>
                  <a:cubicBezTo>
                    <a:pt x="128209" y="261090"/>
                    <a:pt x="130809" y="258701"/>
                    <a:pt x="133479" y="256242"/>
                  </a:cubicBezTo>
                  <a:cubicBezTo>
                    <a:pt x="142471" y="262776"/>
                    <a:pt x="153080" y="266991"/>
                    <a:pt x="165305" y="268888"/>
                  </a:cubicBezTo>
                  <a:cubicBezTo>
                    <a:pt x="177810" y="270504"/>
                    <a:pt x="190948" y="269661"/>
                    <a:pt x="204859" y="266429"/>
                  </a:cubicBezTo>
                  <a:cubicBezTo>
                    <a:pt x="209496" y="282237"/>
                    <a:pt x="215186" y="298396"/>
                    <a:pt x="222001" y="314976"/>
                  </a:cubicBezTo>
                  <a:cubicBezTo>
                    <a:pt x="228254" y="331276"/>
                    <a:pt x="235280" y="347224"/>
                    <a:pt x="243218" y="362750"/>
                  </a:cubicBezTo>
                  <a:cubicBezTo>
                    <a:pt x="230432" y="372235"/>
                    <a:pt x="220526" y="383827"/>
                    <a:pt x="213430" y="397386"/>
                  </a:cubicBezTo>
                  <a:close/>
                  <a:moveTo>
                    <a:pt x="364972" y="360924"/>
                  </a:moveTo>
                  <a:cubicBezTo>
                    <a:pt x="351132" y="351158"/>
                    <a:pt x="335605" y="345116"/>
                    <a:pt x="318463" y="343008"/>
                  </a:cubicBezTo>
                  <a:cubicBezTo>
                    <a:pt x="301320" y="340830"/>
                    <a:pt x="284178" y="343008"/>
                    <a:pt x="267106" y="349542"/>
                  </a:cubicBezTo>
                  <a:cubicBezTo>
                    <a:pt x="259518" y="334578"/>
                    <a:pt x="252563" y="319473"/>
                    <a:pt x="246310" y="304297"/>
                  </a:cubicBezTo>
                  <a:cubicBezTo>
                    <a:pt x="239495" y="288279"/>
                    <a:pt x="233804" y="272612"/>
                    <a:pt x="229167" y="257436"/>
                  </a:cubicBezTo>
                  <a:cubicBezTo>
                    <a:pt x="244132" y="250060"/>
                    <a:pt x="256357" y="240856"/>
                    <a:pt x="265841" y="229685"/>
                  </a:cubicBezTo>
                  <a:cubicBezTo>
                    <a:pt x="275326" y="218796"/>
                    <a:pt x="281578" y="207274"/>
                    <a:pt x="284599" y="195049"/>
                  </a:cubicBezTo>
                  <a:cubicBezTo>
                    <a:pt x="287620" y="182824"/>
                    <a:pt x="286637" y="171092"/>
                    <a:pt x="281789" y="159991"/>
                  </a:cubicBezTo>
                  <a:cubicBezTo>
                    <a:pt x="298370" y="152685"/>
                    <a:pt x="315723" y="146010"/>
                    <a:pt x="333989" y="140039"/>
                  </a:cubicBezTo>
                  <a:cubicBezTo>
                    <a:pt x="348673" y="135121"/>
                    <a:pt x="363356" y="131046"/>
                    <a:pt x="378040" y="127814"/>
                  </a:cubicBezTo>
                  <a:cubicBezTo>
                    <a:pt x="385417" y="138142"/>
                    <a:pt x="395463" y="146572"/>
                    <a:pt x="408250" y="153106"/>
                  </a:cubicBezTo>
                  <a:cubicBezTo>
                    <a:pt x="421037" y="159921"/>
                    <a:pt x="435018" y="164277"/>
                    <a:pt x="450263" y="166174"/>
                  </a:cubicBezTo>
                  <a:cubicBezTo>
                    <a:pt x="465509" y="168071"/>
                    <a:pt x="480403" y="167228"/>
                    <a:pt x="495086" y="163715"/>
                  </a:cubicBezTo>
                  <a:cubicBezTo>
                    <a:pt x="496492" y="163434"/>
                    <a:pt x="497545" y="163153"/>
                    <a:pt x="498318" y="162872"/>
                  </a:cubicBezTo>
                  <a:cubicBezTo>
                    <a:pt x="508154" y="175939"/>
                    <a:pt x="517358" y="189920"/>
                    <a:pt x="526069" y="204885"/>
                  </a:cubicBezTo>
                  <a:cubicBezTo>
                    <a:pt x="533657" y="217953"/>
                    <a:pt x="540753" y="231090"/>
                    <a:pt x="547217" y="244439"/>
                  </a:cubicBezTo>
                  <a:cubicBezTo>
                    <a:pt x="546654" y="244650"/>
                    <a:pt x="546022" y="244790"/>
                    <a:pt x="545179" y="244790"/>
                  </a:cubicBezTo>
                  <a:cubicBezTo>
                    <a:pt x="529723" y="249708"/>
                    <a:pt x="517498" y="257858"/>
                    <a:pt x="508435" y="269239"/>
                  </a:cubicBezTo>
                  <a:cubicBezTo>
                    <a:pt x="499513" y="280972"/>
                    <a:pt x="494314" y="294391"/>
                    <a:pt x="492979" y="309637"/>
                  </a:cubicBezTo>
                  <a:cubicBezTo>
                    <a:pt x="491574" y="324812"/>
                    <a:pt x="494735" y="340620"/>
                    <a:pt x="502323" y="356919"/>
                  </a:cubicBezTo>
                  <a:cubicBezTo>
                    <a:pt x="502885" y="357973"/>
                    <a:pt x="503447" y="359237"/>
                    <a:pt x="503939" y="360572"/>
                  </a:cubicBezTo>
                  <a:cubicBezTo>
                    <a:pt x="488412" y="367598"/>
                    <a:pt x="471972" y="374553"/>
                    <a:pt x="454619" y="381368"/>
                  </a:cubicBezTo>
                  <a:cubicBezTo>
                    <a:pt x="435580" y="388745"/>
                    <a:pt x="416540" y="395490"/>
                    <a:pt x="397501" y="401742"/>
                  </a:cubicBezTo>
                  <a:cubicBezTo>
                    <a:pt x="397220" y="401180"/>
                    <a:pt x="397079" y="400829"/>
                    <a:pt x="397079" y="400548"/>
                  </a:cubicBezTo>
                  <a:cubicBezTo>
                    <a:pt x="389422" y="384249"/>
                    <a:pt x="378742" y="371040"/>
                    <a:pt x="364832" y="360994"/>
                  </a:cubicBezTo>
                  <a:close/>
                  <a:moveTo>
                    <a:pt x="587262" y="509796"/>
                  </a:moveTo>
                  <a:cubicBezTo>
                    <a:pt x="580448" y="502700"/>
                    <a:pt x="572298" y="497150"/>
                    <a:pt x="562813" y="493075"/>
                  </a:cubicBezTo>
                  <a:cubicBezTo>
                    <a:pt x="548973" y="487103"/>
                    <a:pt x="535062" y="484996"/>
                    <a:pt x="521222" y="486963"/>
                  </a:cubicBezTo>
                  <a:cubicBezTo>
                    <a:pt x="507381" y="489141"/>
                    <a:pt x="494806" y="494410"/>
                    <a:pt x="483705" y="502841"/>
                  </a:cubicBezTo>
                  <a:cubicBezTo>
                    <a:pt x="472605" y="511553"/>
                    <a:pt x="463963" y="523075"/>
                    <a:pt x="457991" y="537477"/>
                  </a:cubicBezTo>
                  <a:cubicBezTo>
                    <a:pt x="454408" y="546470"/>
                    <a:pt x="452371" y="555392"/>
                    <a:pt x="451879" y="564385"/>
                  </a:cubicBezTo>
                  <a:cubicBezTo>
                    <a:pt x="432840" y="554057"/>
                    <a:pt x="413309" y="539655"/>
                    <a:pt x="393145" y="521107"/>
                  </a:cubicBezTo>
                  <a:cubicBezTo>
                    <a:pt x="388508" y="517033"/>
                    <a:pt x="383871" y="512677"/>
                    <a:pt x="379305" y="508040"/>
                  </a:cubicBezTo>
                  <a:cubicBezTo>
                    <a:pt x="389070" y="496869"/>
                    <a:pt x="396166" y="484363"/>
                    <a:pt x="400452" y="470593"/>
                  </a:cubicBezTo>
                  <a:cubicBezTo>
                    <a:pt x="405088" y="456683"/>
                    <a:pt x="406494" y="442421"/>
                    <a:pt x="404527" y="427737"/>
                  </a:cubicBezTo>
                  <a:cubicBezTo>
                    <a:pt x="425182" y="421203"/>
                    <a:pt x="445696" y="413967"/>
                    <a:pt x="466141" y="406098"/>
                  </a:cubicBezTo>
                  <a:lnTo>
                    <a:pt x="466141" y="405677"/>
                  </a:lnTo>
                  <a:cubicBezTo>
                    <a:pt x="484899" y="398370"/>
                    <a:pt x="502674" y="390712"/>
                    <a:pt x="519536" y="382843"/>
                  </a:cubicBezTo>
                  <a:cubicBezTo>
                    <a:pt x="529863" y="393944"/>
                    <a:pt x="541455" y="402656"/>
                    <a:pt x="554172" y="408908"/>
                  </a:cubicBezTo>
                  <a:cubicBezTo>
                    <a:pt x="567240" y="415161"/>
                    <a:pt x="580799" y="418674"/>
                    <a:pt x="594920" y="419517"/>
                  </a:cubicBezTo>
                  <a:cubicBezTo>
                    <a:pt x="595201" y="425489"/>
                    <a:pt x="595342" y="431461"/>
                    <a:pt x="595342" y="437432"/>
                  </a:cubicBezTo>
                  <a:cubicBezTo>
                    <a:pt x="595904" y="464621"/>
                    <a:pt x="593164" y="488649"/>
                    <a:pt x="587192" y="509656"/>
                  </a:cubicBezTo>
                  <a:close/>
                  <a:moveTo>
                    <a:pt x="650844" y="265094"/>
                  </a:moveTo>
                  <a:cubicBezTo>
                    <a:pt x="648385" y="267834"/>
                    <a:pt x="645786" y="270364"/>
                    <a:pt x="643046" y="272893"/>
                  </a:cubicBezTo>
                  <a:cubicBezTo>
                    <a:pt x="632999" y="263057"/>
                    <a:pt x="621758" y="255469"/>
                    <a:pt x="609253" y="250060"/>
                  </a:cubicBezTo>
                  <a:cubicBezTo>
                    <a:pt x="596466" y="244580"/>
                    <a:pt x="583539" y="241769"/>
                    <a:pt x="570542" y="241488"/>
                  </a:cubicBezTo>
                  <a:cubicBezTo>
                    <a:pt x="563446" y="227086"/>
                    <a:pt x="555717" y="212964"/>
                    <a:pt x="547287" y="199124"/>
                  </a:cubicBezTo>
                  <a:cubicBezTo>
                    <a:pt x="537802" y="183387"/>
                    <a:pt x="527826" y="168562"/>
                    <a:pt x="517568" y="154652"/>
                  </a:cubicBezTo>
                  <a:cubicBezTo>
                    <a:pt x="525437" y="149734"/>
                    <a:pt x="531268" y="143903"/>
                    <a:pt x="535062" y="137088"/>
                  </a:cubicBezTo>
                  <a:cubicBezTo>
                    <a:pt x="538856" y="130273"/>
                    <a:pt x="540402" y="123107"/>
                    <a:pt x="539559" y="115449"/>
                  </a:cubicBezTo>
                  <a:cubicBezTo>
                    <a:pt x="545530" y="116011"/>
                    <a:pt x="551362" y="116784"/>
                    <a:pt x="557123" y="117908"/>
                  </a:cubicBezTo>
                  <a:cubicBezTo>
                    <a:pt x="576724" y="121140"/>
                    <a:pt x="594077" y="125636"/>
                    <a:pt x="609323" y="131327"/>
                  </a:cubicBezTo>
                  <a:cubicBezTo>
                    <a:pt x="606302" y="134067"/>
                    <a:pt x="604124" y="137439"/>
                    <a:pt x="602789" y="141514"/>
                  </a:cubicBezTo>
                  <a:cubicBezTo>
                    <a:pt x="600330" y="149383"/>
                    <a:pt x="600892" y="157954"/>
                    <a:pt x="604405" y="167228"/>
                  </a:cubicBezTo>
                  <a:cubicBezTo>
                    <a:pt x="607988" y="176220"/>
                    <a:pt x="613819" y="185002"/>
                    <a:pt x="621969" y="193784"/>
                  </a:cubicBezTo>
                  <a:cubicBezTo>
                    <a:pt x="630119" y="202426"/>
                    <a:pt x="640025" y="209803"/>
                    <a:pt x="651758" y="215845"/>
                  </a:cubicBezTo>
                  <a:cubicBezTo>
                    <a:pt x="660750" y="220130"/>
                    <a:pt x="669111" y="223011"/>
                    <a:pt x="677050" y="224416"/>
                  </a:cubicBezTo>
                  <a:cubicBezTo>
                    <a:pt x="672694" y="237765"/>
                    <a:pt x="663982" y="251324"/>
                    <a:pt x="650914" y="265165"/>
                  </a:cubicBezTo>
                  <a:close/>
                </a:path>
              </a:pathLst>
            </a:custGeom>
            <a:solidFill>
              <a:srgbClr val="FFFFFF"/>
            </a:solidFill>
            <a:ln w="0" cap="flat">
              <a:noFill/>
              <a:prstDash val="solid"/>
              <a:miter/>
            </a:ln>
          </p:spPr>
          <p:txBody>
            <a:bodyPr rtlCol="0" anchor="ctr"/>
            <a:lstStyle/>
            <a:p>
              <a:endParaRPr lang="en-GB"/>
            </a:p>
          </p:txBody>
        </p:sp>
        <p:grpSp>
          <p:nvGrpSpPr>
            <p:cNvPr id="13" name="Graphic 39">
              <a:extLst>
                <a:ext uri="{FF2B5EF4-FFF2-40B4-BE49-F238E27FC236}">
                  <a16:creationId xmlns:a16="http://schemas.microsoft.com/office/drawing/2014/main" id="{CE573035-EF6B-CF5E-7D6F-0AD5DBA13E6A}"/>
                </a:ext>
              </a:extLst>
            </p:cNvPr>
            <p:cNvGrpSpPr/>
            <p:nvPr/>
          </p:nvGrpSpPr>
          <p:grpSpPr>
            <a:xfrm>
              <a:off x="3717042" y="776678"/>
              <a:ext cx="869615" cy="791070"/>
              <a:chOff x="3717042" y="776678"/>
              <a:chExt cx="869615" cy="791070"/>
            </a:xfrm>
            <a:solidFill>
              <a:srgbClr val="8CC5EB"/>
            </a:solidFill>
          </p:grpSpPr>
          <p:sp>
            <p:nvSpPr>
              <p:cNvPr id="14" name="Freeform: Shape 13">
                <a:extLst>
                  <a:ext uri="{FF2B5EF4-FFF2-40B4-BE49-F238E27FC236}">
                    <a16:creationId xmlns:a16="http://schemas.microsoft.com/office/drawing/2014/main" id="{34589DCA-3C90-7579-3735-42920A2CC8C7}"/>
                  </a:ext>
                </a:extLst>
              </p:cNvPr>
              <p:cNvSpPr/>
              <p:nvPr/>
            </p:nvSpPr>
            <p:spPr>
              <a:xfrm>
                <a:off x="4394504" y="856165"/>
                <a:ext cx="67026" cy="46030"/>
              </a:xfrm>
              <a:custGeom>
                <a:avLst/>
                <a:gdLst>
                  <a:gd name="connsiteX0" fmla="*/ 13799 w 67026"/>
                  <a:gd name="connsiteY0" fmla="*/ 28074 h 46030"/>
                  <a:gd name="connsiteX1" fmla="*/ 39513 w 67026"/>
                  <a:gd name="connsiteY1" fmla="*/ 42757 h 46030"/>
                  <a:gd name="connsiteX2" fmla="*/ 61503 w 67026"/>
                  <a:gd name="connsiteY2" fmla="*/ 45216 h 46030"/>
                  <a:gd name="connsiteX3" fmla="*/ 66421 w 67026"/>
                  <a:gd name="connsiteY3" fmla="*/ 34608 h 46030"/>
                  <a:gd name="connsiteX4" fmla="*/ 52581 w 67026"/>
                  <a:gd name="connsiteY4" fmla="*/ 17536 h 46030"/>
                  <a:gd name="connsiteX5" fmla="*/ 28553 w 67026"/>
                  <a:gd name="connsiteY5" fmla="*/ 3695 h 46030"/>
                  <a:gd name="connsiteX6" fmla="*/ 6914 w 67026"/>
                  <a:gd name="connsiteY6" fmla="*/ 393 h 46030"/>
                  <a:gd name="connsiteX7" fmla="*/ 380 w 67026"/>
                  <a:gd name="connsiteY7" fmla="*/ 10580 h 46030"/>
                  <a:gd name="connsiteX8" fmla="*/ 13870 w 67026"/>
                  <a:gd name="connsiteY8" fmla="*/ 28144 h 46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26" h="46030">
                    <a:moveTo>
                      <a:pt x="13799" y="28074"/>
                    </a:moveTo>
                    <a:cubicBezTo>
                      <a:pt x="21949" y="34608"/>
                      <a:pt x="30520" y="39455"/>
                      <a:pt x="39513" y="42757"/>
                    </a:cubicBezTo>
                    <a:cubicBezTo>
                      <a:pt x="48506" y="46059"/>
                      <a:pt x="55812" y="46832"/>
                      <a:pt x="61503" y="45216"/>
                    </a:cubicBezTo>
                    <a:cubicBezTo>
                      <a:pt x="66421" y="43319"/>
                      <a:pt x="68037" y="39807"/>
                      <a:pt x="66421" y="34608"/>
                    </a:cubicBezTo>
                    <a:cubicBezTo>
                      <a:pt x="64805" y="29479"/>
                      <a:pt x="60169" y="23788"/>
                      <a:pt x="52581" y="17536"/>
                    </a:cubicBezTo>
                    <a:cubicBezTo>
                      <a:pt x="44993" y="11564"/>
                      <a:pt x="36914" y="6927"/>
                      <a:pt x="28553" y="3695"/>
                    </a:cubicBezTo>
                    <a:cubicBezTo>
                      <a:pt x="19841" y="393"/>
                      <a:pt x="12605" y="-661"/>
                      <a:pt x="6914" y="393"/>
                    </a:cubicBezTo>
                    <a:cubicBezTo>
                      <a:pt x="1224" y="1728"/>
                      <a:pt x="-954" y="5170"/>
                      <a:pt x="380" y="10580"/>
                    </a:cubicBezTo>
                    <a:cubicBezTo>
                      <a:pt x="1786" y="15709"/>
                      <a:pt x="6212" y="21610"/>
                      <a:pt x="13870" y="28144"/>
                    </a:cubicBezTo>
                    <a:close/>
                  </a:path>
                </a:pathLst>
              </a:custGeom>
              <a:solidFill>
                <a:srgbClr val="8CC5EB"/>
              </a:solid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879E98F4-449C-9F19-8213-3C23C10C059A}"/>
                  </a:ext>
                </a:extLst>
              </p:cNvPr>
              <p:cNvSpPr/>
              <p:nvPr/>
            </p:nvSpPr>
            <p:spPr>
              <a:xfrm>
                <a:off x="3890007" y="831078"/>
                <a:ext cx="69138" cy="40958"/>
              </a:xfrm>
              <a:custGeom>
                <a:avLst/>
                <a:gdLst>
                  <a:gd name="connsiteX0" fmla="*/ 21586 w 69138"/>
                  <a:gd name="connsiteY0" fmla="*/ 40094 h 40958"/>
                  <a:gd name="connsiteX1" fmla="*/ 48916 w 69138"/>
                  <a:gd name="connsiteY1" fmla="*/ 29907 h 40958"/>
                  <a:gd name="connsiteX2" fmla="*/ 67253 w 69138"/>
                  <a:gd name="connsiteY2" fmla="*/ 14029 h 40958"/>
                  <a:gd name="connsiteX3" fmla="*/ 65637 w 69138"/>
                  <a:gd name="connsiteY3" fmla="*/ 2226 h 40958"/>
                  <a:gd name="connsiteX4" fmla="*/ 46457 w 69138"/>
                  <a:gd name="connsiteY4" fmla="*/ 961 h 40958"/>
                  <a:gd name="connsiteX5" fmla="*/ 20813 w 69138"/>
                  <a:gd name="connsiteY5" fmla="*/ 10727 h 40958"/>
                  <a:gd name="connsiteX6" fmla="*/ 2477 w 69138"/>
                  <a:gd name="connsiteY6" fmla="*/ 25832 h 40958"/>
                  <a:gd name="connsiteX7" fmla="*/ 2477 w 69138"/>
                  <a:gd name="connsiteY7" fmla="*/ 38056 h 40958"/>
                  <a:gd name="connsiteX8" fmla="*/ 21586 w 69138"/>
                  <a:gd name="connsiteY8" fmla="*/ 40094 h 4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138" h="40958">
                    <a:moveTo>
                      <a:pt x="21586" y="40094"/>
                    </a:moveTo>
                    <a:cubicBezTo>
                      <a:pt x="30298" y="38478"/>
                      <a:pt x="39431" y="35106"/>
                      <a:pt x="48916" y="29907"/>
                    </a:cubicBezTo>
                    <a:cubicBezTo>
                      <a:pt x="57908" y="24427"/>
                      <a:pt x="64021" y="19157"/>
                      <a:pt x="67253" y="14029"/>
                    </a:cubicBezTo>
                    <a:cubicBezTo>
                      <a:pt x="70203" y="8900"/>
                      <a:pt x="69711" y="4896"/>
                      <a:pt x="65637" y="2226"/>
                    </a:cubicBezTo>
                    <a:cubicBezTo>
                      <a:pt x="61281" y="-233"/>
                      <a:pt x="54887" y="-655"/>
                      <a:pt x="46457" y="961"/>
                    </a:cubicBezTo>
                    <a:cubicBezTo>
                      <a:pt x="38026" y="2577"/>
                      <a:pt x="29455" y="5879"/>
                      <a:pt x="20813" y="10727"/>
                    </a:cubicBezTo>
                    <a:cubicBezTo>
                      <a:pt x="12102" y="15645"/>
                      <a:pt x="5989" y="20633"/>
                      <a:pt x="2477" y="25832"/>
                    </a:cubicBezTo>
                    <a:cubicBezTo>
                      <a:pt x="-826" y="30961"/>
                      <a:pt x="-826" y="35035"/>
                      <a:pt x="2477" y="38056"/>
                    </a:cubicBezTo>
                    <a:cubicBezTo>
                      <a:pt x="6551" y="41077"/>
                      <a:pt x="12945" y="41710"/>
                      <a:pt x="21586" y="40094"/>
                    </a:cubicBezTo>
                    <a:close/>
                  </a:path>
                </a:pathLst>
              </a:custGeom>
              <a:solidFill>
                <a:srgbClr val="8CC5EB"/>
              </a:solidFill>
              <a:ln w="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18D36622-FF50-DC36-25A2-5CC25B807137}"/>
                  </a:ext>
                </a:extLst>
              </p:cNvPr>
              <p:cNvSpPr/>
              <p:nvPr/>
            </p:nvSpPr>
            <p:spPr>
              <a:xfrm>
                <a:off x="4097543" y="776678"/>
                <a:ext cx="71770" cy="24362"/>
              </a:xfrm>
              <a:custGeom>
                <a:avLst/>
                <a:gdLst>
                  <a:gd name="connsiteX0" fmla="*/ 13086 w 71770"/>
                  <a:gd name="connsiteY0" fmla="*/ 22340 h 24362"/>
                  <a:gd name="connsiteX1" fmla="*/ 40416 w 71770"/>
                  <a:gd name="connsiteY1" fmla="*/ 24027 h 24362"/>
                  <a:gd name="connsiteX2" fmla="*/ 64514 w 71770"/>
                  <a:gd name="connsiteY2" fmla="*/ 18687 h 24362"/>
                  <a:gd name="connsiteX3" fmla="*/ 71399 w 71770"/>
                  <a:gd name="connsiteY3" fmla="*/ 9273 h 24362"/>
                  <a:gd name="connsiteX4" fmla="*/ 57558 w 71770"/>
                  <a:gd name="connsiteY4" fmla="*/ 1966 h 24362"/>
                  <a:gd name="connsiteX5" fmla="*/ 31845 w 71770"/>
                  <a:gd name="connsiteY5" fmla="*/ 350 h 24362"/>
                  <a:gd name="connsiteX6" fmla="*/ 8590 w 71770"/>
                  <a:gd name="connsiteY6" fmla="*/ 5268 h 24362"/>
                  <a:gd name="connsiteX7" fmla="*/ 19 w 71770"/>
                  <a:gd name="connsiteY7" fmla="*/ 14191 h 24362"/>
                  <a:gd name="connsiteX8" fmla="*/ 13086 w 71770"/>
                  <a:gd name="connsiteY8" fmla="*/ 22340 h 24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70" h="24362">
                    <a:moveTo>
                      <a:pt x="13086" y="22340"/>
                    </a:moveTo>
                    <a:cubicBezTo>
                      <a:pt x="20674" y="24237"/>
                      <a:pt x="29807" y="24799"/>
                      <a:pt x="40416" y="24027"/>
                    </a:cubicBezTo>
                    <a:cubicBezTo>
                      <a:pt x="50814" y="23184"/>
                      <a:pt x="58753" y="21427"/>
                      <a:pt x="64514" y="18687"/>
                    </a:cubicBezTo>
                    <a:cubicBezTo>
                      <a:pt x="70486" y="16017"/>
                      <a:pt x="72734" y="12856"/>
                      <a:pt x="71399" y="9273"/>
                    </a:cubicBezTo>
                    <a:cubicBezTo>
                      <a:pt x="69502" y="6041"/>
                      <a:pt x="64865" y="3582"/>
                      <a:pt x="57558" y="1966"/>
                    </a:cubicBezTo>
                    <a:cubicBezTo>
                      <a:pt x="50252" y="69"/>
                      <a:pt x="41681" y="-423"/>
                      <a:pt x="31845" y="350"/>
                    </a:cubicBezTo>
                    <a:cubicBezTo>
                      <a:pt x="22360" y="842"/>
                      <a:pt x="14562" y="2458"/>
                      <a:pt x="8590" y="5268"/>
                    </a:cubicBezTo>
                    <a:cubicBezTo>
                      <a:pt x="2618" y="8008"/>
                      <a:pt x="-262" y="10959"/>
                      <a:pt x="19" y="14191"/>
                    </a:cubicBezTo>
                    <a:cubicBezTo>
                      <a:pt x="1143" y="17704"/>
                      <a:pt x="5499" y="20444"/>
                      <a:pt x="13086" y="22340"/>
                    </a:cubicBezTo>
                    <a:close/>
                  </a:path>
                </a:pathLst>
              </a:custGeom>
              <a:solidFill>
                <a:srgbClr val="8CC5EB"/>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AC9B0C3A-1D21-B546-93F8-9ACBD2534069}"/>
                  </a:ext>
                </a:extLst>
              </p:cNvPr>
              <p:cNvSpPr/>
              <p:nvPr/>
            </p:nvSpPr>
            <p:spPr>
              <a:xfrm>
                <a:off x="4524420" y="1023531"/>
                <a:ext cx="62237" cy="72458"/>
              </a:xfrm>
              <a:custGeom>
                <a:avLst/>
                <a:gdLst>
                  <a:gd name="connsiteX0" fmla="*/ 20462 w 62237"/>
                  <a:gd name="connsiteY0" fmla="*/ 59322 h 72458"/>
                  <a:gd name="connsiteX1" fmla="*/ 44911 w 62237"/>
                  <a:gd name="connsiteY1" fmla="*/ 72390 h 72458"/>
                  <a:gd name="connsiteX2" fmla="*/ 60367 w 62237"/>
                  <a:gd name="connsiteY2" fmla="*/ 63819 h 72458"/>
                  <a:gd name="connsiteX3" fmla="*/ 59595 w 62237"/>
                  <a:gd name="connsiteY3" fmla="*/ 39370 h 72458"/>
                  <a:gd name="connsiteX4" fmla="*/ 42452 w 62237"/>
                  <a:gd name="connsiteY4" fmla="*/ 13726 h 72458"/>
                  <a:gd name="connsiteX5" fmla="*/ 19197 w 62237"/>
                  <a:gd name="connsiteY5" fmla="*/ 237 h 72458"/>
                  <a:gd name="connsiteX6" fmla="*/ 2476 w 62237"/>
                  <a:gd name="connsiteY6" fmla="*/ 7614 h 72458"/>
                  <a:gd name="connsiteX7" fmla="*/ 2476 w 62237"/>
                  <a:gd name="connsiteY7" fmla="*/ 32063 h 72458"/>
                  <a:gd name="connsiteX8" fmla="*/ 20392 w 62237"/>
                  <a:gd name="connsiteY8" fmla="*/ 59393 h 7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237" h="72458">
                    <a:moveTo>
                      <a:pt x="20462" y="59322"/>
                    </a:moveTo>
                    <a:cubicBezTo>
                      <a:pt x="28331" y="66910"/>
                      <a:pt x="36480" y="71266"/>
                      <a:pt x="44911" y="72390"/>
                    </a:cubicBezTo>
                    <a:cubicBezTo>
                      <a:pt x="52499" y="72952"/>
                      <a:pt x="57698" y="70072"/>
                      <a:pt x="60367" y="63819"/>
                    </a:cubicBezTo>
                    <a:cubicBezTo>
                      <a:pt x="63107" y="57566"/>
                      <a:pt x="62827" y="49416"/>
                      <a:pt x="59595" y="39370"/>
                    </a:cubicBezTo>
                    <a:cubicBezTo>
                      <a:pt x="55801" y="29604"/>
                      <a:pt x="50040" y="21033"/>
                      <a:pt x="42452" y="13726"/>
                    </a:cubicBezTo>
                    <a:cubicBezTo>
                      <a:pt x="34794" y="6349"/>
                      <a:pt x="27066" y="1853"/>
                      <a:pt x="19197" y="237"/>
                    </a:cubicBezTo>
                    <a:cubicBezTo>
                      <a:pt x="11048" y="-817"/>
                      <a:pt x="5497" y="1642"/>
                      <a:pt x="2476" y="7614"/>
                    </a:cubicBezTo>
                    <a:cubicBezTo>
                      <a:pt x="-825" y="13586"/>
                      <a:pt x="-825" y="21735"/>
                      <a:pt x="2476" y="32063"/>
                    </a:cubicBezTo>
                    <a:cubicBezTo>
                      <a:pt x="6270" y="42602"/>
                      <a:pt x="12242" y="51735"/>
                      <a:pt x="20392" y="59393"/>
                    </a:cubicBezTo>
                    <a:close/>
                  </a:path>
                </a:pathLst>
              </a:custGeom>
              <a:solidFill>
                <a:srgbClr val="8CC5EB"/>
              </a:solid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47B3C26F-A276-75A2-F796-AF186CD6BFE9}"/>
                  </a:ext>
                </a:extLst>
              </p:cNvPr>
              <p:cNvSpPr/>
              <p:nvPr/>
            </p:nvSpPr>
            <p:spPr>
              <a:xfrm>
                <a:off x="3717042" y="1070890"/>
                <a:ext cx="65000" cy="79436"/>
              </a:xfrm>
              <a:custGeom>
                <a:avLst/>
                <a:gdLst>
                  <a:gd name="connsiteX0" fmla="*/ 56709 w 65000"/>
                  <a:gd name="connsiteY0" fmla="*/ 3814 h 79436"/>
                  <a:gd name="connsiteX1" fmla="*/ 34719 w 65000"/>
                  <a:gd name="connsiteY1" fmla="*/ 2620 h 79436"/>
                  <a:gd name="connsiteX2" fmla="*/ 11885 w 65000"/>
                  <a:gd name="connsiteY2" fmla="*/ 22221 h 79436"/>
                  <a:gd name="connsiteX3" fmla="*/ 82 w 65000"/>
                  <a:gd name="connsiteY3" fmla="*/ 51588 h 79436"/>
                  <a:gd name="connsiteX4" fmla="*/ 6967 w 65000"/>
                  <a:gd name="connsiteY4" fmla="*/ 74843 h 79436"/>
                  <a:gd name="connsiteX5" fmla="*/ 29028 w 65000"/>
                  <a:gd name="connsiteY5" fmla="*/ 77723 h 79436"/>
                  <a:gd name="connsiteX6" fmla="*/ 53477 w 65000"/>
                  <a:gd name="connsiteY6" fmla="*/ 57349 h 79436"/>
                  <a:gd name="connsiteX7" fmla="*/ 64929 w 65000"/>
                  <a:gd name="connsiteY7" fmla="*/ 26366 h 79436"/>
                  <a:gd name="connsiteX8" fmla="*/ 56779 w 65000"/>
                  <a:gd name="connsiteY8" fmla="*/ 3954 h 7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00" h="79436">
                    <a:moveTo>
                      <a:pt x="56709" y="3814"/>
                    </a:moveTo>
                    <a:cubicBezTo>
                      <a:pt x="51018" y="-823"/>
                      <a:pt x="43641" y="-1245"/>
                      <a:pt x="34719" y="2620"/>
                    </a:cubicBezTo>
                    <a:cubicBezTo>
                      <a:pt x="25726" y="6413"/>
                      <a:pt x="18138" y="12947"/>
                      <a:pt x="11885" y="22221"/>
                    </a:cubicBezTo>
                    <a:cubicBezTo>
                      <a:pt x="5351" y="31424"/>
                      <a:pt x="1417" y="41260"/>
                      <a:pt x="82" y="51588"/>
                    </a:cubicBezTo>
                    <a:cubicBezTo>
                      <a:pt x="-480" y="61916"/>
                      <a:pt x="1839" y="69644"/>
                      <a:pt x="6967" y="74843"/>
                    </a:cubicBezTo>
                    <a:cubicBezTo>
                      <a:pt x="12447" y="79761"/>
                      <a:pt x="19754" y="80744"/>
                      <a:pt x="29028" y="77723"/>
                    </a:cubicBezTo>
                    <a:cubicBezTo>
                      <a:pt x="38512" y="73929"/>
                      <a:pt x="46662" y="67115"/>
                      <a:pt x="53477" y="57349"/>
                    </a:cubicBezTo>
                    <a:cubicBezTo>
                      <a:pt x="60292" y="47794"/>
                      <a:pt x="64086" y="37466"/>
                      <a:pt x="64929" y="26366"/>
                    </a:cubicBezTo>
                    <a:cubicBezTo>
                      <a:pt x="65491" y="15757"/>
                      <a:pt x="62751" y="8310"/>
                      <a:pt x="56779" y="3954"/>
                    </a:cubicBezTo>
                    <a:close/>
                  </a:path>
                </a:pathLst>
              </a:custGeom>
              <a:solidFill>
                <a:srgbClr val="8CC5EB"/>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CBD57867-31E3-0D74-A83F-D1CD1A200A9D}"/>
                  </a:ext>
                </a:extLst>
              </p:cNvPr>
              <p:cNvSpPr/>
              <p:nvPr/>
            </p:nvSpPr>
            <p:spPr>
              <a:xfrm>
                <a:off x="4099498" y="988247"/>
                <a:ext cx="125113" cy="106434"/>
              </a:xfrm>
              <a:custGeom>
                <a:avLst/>
                <a:gdLst>
                  <a:gd name="connsiteX0" fmla="*/ 121222 w 125113"/>
                  <a:gd name="connsiteY0" fmla="*/ 72195 h 106434"/>
                  <a:gd name="connsiteX1" fmla="*/ 119606 w 125113"/>
                  <a:gd name="connsiteY1" fmla="*/ 31797 h 106434"/>
                  <a:gd name="connsiteX2" fmla="*/ 85321 w 125113"/>
                  <a:gd name="connsiteY2" fmla="*/ 3695 h 106434"/>
                  <a:gd name="connsiteX3" fmla="*/ 53495 w 125113"/>
                  <a:gd name="connsiteY3" fmla="*/ 393 h 106434"/>
                  <a:gd name="connsiteX4" fmla="*/ 24971 w 125113"/>
                  <a:gd name="connsiteY4" fmla="*/ 10580 h 106434"/>
                  <a:gd name="connsiteX5" fmla="*/ 5370 w 125113"/>
                  <a:gd name="connsiteY5" fmla="*/ 31376 h 106434"/>
                  <a:gd name="connsiteX6" fmla="*/ 452 w 125113"/>
                  <a:gd name="connsiteY6" fmla="*/ 59127 h 106434"/>
                  <a:gd name="connsiteX7" fmla="*/ 12677 w 125113"/>
                  <a:gd name="connsiteY7" fmla="*/ 84841 h 106434"/>
                  <a:gd name="connsiteX8" fmla="*/ 38742 w 125113"/>
                  <a:gd name="connsiteY8" fmla="*/ 101983 h 106434"/>
                  <a:gd name="connsiteX9" fmla="*/ 72183 w 125113"/>
                  <a:gd name="connsiteY9" fmla="*/ 106058 h 106434"/>
                  <a:gd name="connsiteX10" fmla="*/ 101480 w 125113"/>
                  <a:gd name="connsiteY10" fmla="*/ 95028 h 106434"/>
                  <a:gd name="connsiteX11" fmla="*/ 121082 w 125113"/>
                  <a:gd name="connsiteY11" fmla="*/ 72195 h 10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5113" h="106434">
                    <a:moveTo>
                      <a:pt x="121222" y="72195"/>
                    </a:moveTo>
                    <a:cubicBezTo>
                      <a:pt x="126913" y="58003"/>
                      <a:pt x="126351" y="44584"/>
                      <a:pt x="119606" y="31797"/>
                    </a:cubicBezTo>
                    <a:cubicBezTo>
                      <a:pt x="112791" y="19011"/>
                      <a:pt x="101410" y="9667"/>
                      <a:pt x="85321" y="3695"/>
                    </a:cubicBezTo>
                    <a:cubicBezTo>
                      <a:pt x="74713" y="393"/>
                      <a:pt x="64104" y="-661"/>
                      <a:pt x="53495" y="393"/>
                    </a:cubicBezTo>
                    <a:cubicBezTo>
                      <a:pt x="43168" y="1798"/>
                      <a:pt x="33683" y="5170"/>
                      <a:pt x="24971" y="10580"/>
                    </a:cubicBezTo>
                    <a:cubicBezTo>
                      <a:pt x="16541" y="16060"/>
                      <a:pt x="10007" y="22945"/>
                      <a:pt x="5370" y="31376"/>
                    </a:cubicBezTo>
                    <a:cubicBezTo>
                      <a:pt x="733" y="40579"/>
                      <a:pt x="-883" y="49853"/>
                      <a:pt x="452" y="59127"/>
                    </a:cubicBezTo>
                    <a:cubicBezTo>
                      <a:pt x="2068" y="68612"/>
                      <a:pt x="6143" y="77183"/>
                      <a:pt x="12677" y="84841"/>
                    </a:cubicBezTo>
                    <a:cubicBezTo>
                      <a:pt x="19210" y="92147"/>
                      <a:pt x="27922" y="97908"/>
                      <a:pt x="38742" y="101983"/>
                    </a:cubicBezTo>
                    <a:cubicBezTo>
                      <a:pt x="49912" y="105777"/>
                      <a:pt x="61083" y="107182"/>
                      <a:pt x="72183" y="106058"/>
                    </a:cubicBezTo>
                    <a:cubicBezTo>
                      <a:pt x="83073" y="104653"/>
                      <a:pt x="92839" y="101000"/>
                      <a:pt x="101480" y="95028"/>
                    </a:cubicBezTo>
                    <a:cubicBezTo>
                      <a:pt x="110192" y="89337"/>
                      <a:pt x="116726" y="81750"/>
                      <a:pt x="121082" y="72195"/>
                    </a:cubicBezTo>
                    <a:close/>
                  </a:path>
                </a:pathLst>
              </a:custGeom>
              <a:solidFill>
                <a:srgbClr val="8CC5EB"/>
              </a:solidFill>
              <a:ln w="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97893835-93B5-3FEE-EBE1-C6F9EA1209B7}"/>
                  </a:ext>
                </a:extLst>
              </p:cNvPr>
              <p:cNvSpPr/>
              <p:nvPr/>
            </p:nvSpPr>
            <p:spPr>
              <a:xfrm>
                <a:off x="4430483" y="1342595"/>
                <a:ext cx="83830" cy="98550"/>
              </a:xfrm>
              <a:custGeom>
                <a:avLst/>
                <a:gdLst>
                  <a:gd name="connsiteX0" fmla="*/ 48357 w 83830"/>
                  <a:gd name="connsiteY0" fmla="*/ 416 h 98550"/>
                  <a:gd name="connsiteX1" fmla="*/ 17375 w 83830"/>
                  <a:gd name="connsiteY1" fmla="*/ 10604 h 98550"/>
                  <a:gd name="connsiteX2" fmla="*/ 3113 w 83830"/>
                  <a:gd name="connsiteY2" fmla="*/ 31399 h 98550"/>
                  <a:gd name="connsiteX3" fmla="*/ 303 w 83830"/>
                  <a:gd name="connsiteY3" fmla="*/ 56691 h 98550"/>
                  <a:gd name="connsiteX4" fmla="*/ 8874 w 83830"/>
                  <a:gd name="connsiteY4" fmla="*/ 80719 h 98550"/>
                  <a:gd name="connsiteX5" fmla="*/ 36625 w 83830"/>
                  <a:gd name="connsiteY5" fmla="*/ 98283 h 98550"/>
                  <a:gd name="connsiteX6" fmla="*/ 67608 w 83830"/>
                  <a:gd name="connsiteY6" fmla="*/ 87253 h 98550"/>
                  <a:gd name="connsiteX7" fmla="*/ 83485 w 83830"/>
                  <a:gd name="connsiteY7" fmla="*/ 54654 h 98550"/>
                  <a:gd name="connsiteX8" fmla="*/ 75757 w 83830"/>
                  <a:gd name="connsiteY8" fmla="*/ 19175 h 98550"/>
                  <a:gd name="connsiteX9" fmla="*/ 48428 w 83830"/>
                  <a:gd name="connsiteY9" fmla="*/ 487 h 9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830" h="98550">
                    <a:moveTo>
                      <a:pt x="48357" y="416"/>
                    </a:moveTo>
                    <a:cubicBezTo>
                      <a:pt x="37468" y="-1270"/>
                      <a:pt x="27140" y="2173"/>
                      <a:pt x="17375" y="10604"/>
                    </a:cubicBezTo>
                    <a:cubicBezTo>
                      <a:pt x="10841" y="16294"/>
                      <a:pt x="6064" y="23179"/>
                      <a:pt x="3113" y="31399"/>
                    </a:cubicBezTo>
                    <a:cubicBezTo>
                      <a:pt x="373" y="39549"/>
                      <a:pt x="-541" y="47980"/>
                      <a:pt x="303" y="56691"/>
                    </a:cubicBezTo>
                    <a:cubicBezTo>
                      <a:pt x="1075" y="65403"/>
                      <a:pt x="3956" y="73412"/>
                      <a:pt x="8874" y="80719"/>
                    </a:cubicBezTo>
                    <a:cubicBezTo>
                      <a:pt x="16532" y="91328"/>
                      <a:pt x="25735" y="97159"/>
                      <a:pt x="36625" y="98283"/>
                    </a:cubicBezTo>
                    <a:cubicBezTo>
                      <a:pt x="47796" y="99618"/>
                      <a:pt x="58123" y="95965"/>
                      <a:pt x="67608" y="87253"/>
                    </a:cubicBezTo>
                    <a:cubicBezTo>
                      <a:pt x="76530" y="78330"/>
                      <a:pt x="81870" y="67441"/>
                      <a:pt x="83485" y="54654"/>
                    </a:cubicBezTo>
                    <a:cubicBezTo>
                      <a:pt x="84820" y="41867"/>
                      <a:pt x="82291" y="30064"/>
                      <a:pt x="75757" y="19175"/>
                    </a:cubicBezTo>
                    <a:cubicBezTo>
                      <a:pt x="68662" y="8355"/>
                      <a:pt x="59599" y="2032"/>
                      <a:pt x="48428" y="487"/>
                    </a:cubicBezTo>
                    <a:close/>
                  </a:path>
                </a:pathLst>
              </a:custGeom>
              <a:solidFill>
                <a:srgbClr val="8CC5EB"/>
              </a:solidFill>
              <a:ln w="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0C658512-397E-E196-4A51-3C347BD067A7}"/>
                  </a:ext>
                </a:extLst>
              </p:cNvPr>
              <p:cNvSpPr/>
              <p:nvPr/>
            </p:nvSpPr>
            <p:spPr>
              <a:xfrm>
                <a:off x="3773859" y="1302064"/>
                <a:ext cx="80909" cy="97762"/>
              </a:xfrm>
              <a:custGeom>
                <a:avLst/>
                <a:gdLst>
                  <a:gd name="connsiteX0" fmla="*/ 72115 w 80909"/>
                  <a:gd name="connsiteY0" fmla="*/ 18114 h 97762"/>
                  <a:gd name="connsiteX1" fmla="*/ 44785 w 80909"/>
                  <a:gd name="connsiteY1" fmla="*/ 198 h 97762"/>
                  <a:gd name="connsiteX2" fmla="*/ 15067 w 80909"/>
                  <a:gd name="connsiteY2" fmla="*/ 11158 h 97762"/>
                  <a:gd name="connsiteX3" fmla="*/ 384 w 80909"/>
                  <a:gd name="connsiteY3" fmla="*/ 43336 h 97762"/>
                  <a:gd name="connsiteX4" fmla="*/ 7690 w 80909"/>
                  <a:gd name="connsiteY4" fmla="*/ 78464 h 97762"/>
                  <a:gd name="connsiteX5" fmla="*/ 34177 w 80909"/>
                  <a:gd name="connsiteY5" fmla="*/ 97222 h 97762"/>
                  <a:gd name="connsiteX6" fmla="*/ 64317 w 80909"/>
                  <a:gd name="connsiteY6" fmla="*/ 87878 h 97762"/>
                  <a:gd name="connsiteX7" fmla="*/ 77806 w 80909"/>
                  <a:gd name="connsiteY7" fmla="*/ 67082 h 97762"/>
                  <a:gd name="connsiteX8" fmla="*/ 80616 w 80909"/>
                  <a:gd name="connsiteY8" fmla="*/ 42211 h 97762"/>
                  <a:gd name="connsiteX9" fmla="*/ 72045 w 80909"/>
                  <a:gd name="connsiteY9" fmla="*/ 18184 h 9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09" h="97762">
                    <a:moveTo>
                      <a:pt x="72115" y="18114"/>
                    </a:moveTo>
                    <a:cubicBezTo>
                      <a:pt x="64738" y="7505"/>
                      <a:pt x="55675" y="1533"/>
                      <a:pt x="44785" y="198"/>
                    </a:cubicBezTo>
                    <a:cubicBezTo>
                      <a:pt x="34177" y="-926"/>
                      <a:pt x="24271" y="2728"/>
                      <a:pt x="15067" y="11158"/>
                    </a:cubicBezTo>
                    <a:cubicBezTo>
                      <a:pt x="6636" y="19870"/>
                      <a:pt x="1718" y="30549"/>
                      <a:pt x="384" y="43336"/>
                    </a:cubicBezTo>
                    <a:cubicBezTo>
                      <a:pt x="-1021" y="55841"/>
                      <a:pt x="1437" y="67574"/>
                      <a:pt x="7690" y="78464"/>
                    </a:cubicBezTo>
                    <a:cubicBezTo>
                      <a:pt x="14786" y="89353"/>
                      <a:pt x="23568" y="95606"/>
                      <a:pt x="34177" y="97222"/>
                    </a:cubicBezTo>
                    <a:cubicBezTo>
                      <a:pt x="45067" y="99119"/>
                      <a:pt x="55113" y="96028"/>
                      <a:pt x="64317" y="87878"/>
                    </a:cubicBezTo>
                    <a:cubicBezTo>
                      <a:pt x="70570" y="82117"/>
                      <a:pt x="75066" y="75232"/>
                      <a:pt x="77806" y="67082"/>
                    </a:cubicBezTo>
                    <a:cubicBezTo>
                      <a:pt x="80475" y="59213"/>
                      <a:pt x="81459" y="50923"/>
                      <a:pt x="80616" y="42211"/>
                    </a:cubicBezTo>
                    <a:cubicBezTo>
                      <a:pt x="79843" y="33570"/>
                      <a:pt x="76963" y="25491"/>
                      <a:pt x="72045" y="18184"/>
                    </a:cubicBezTo>
                    <a:close/>
                  </a:path>
                </a:pathLst>
              </a:custGeom>
              <a:solidFill>
                <a:srgbClr val="8CC5EB"/>
              </a:solidFill>
              <a:ln w="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DAA4CDF2-5CD4-0F8B-892F-460E682D40B8}"/>
                  </a:ext>
                </a:extLst>
              </p:cNvPr>
              <p:cNvSpPr/>
              <p:nvPr/>
            </p:nvSpPr>
            <p:spPr>
              <a:xfrm>
                <a:off x="4148526" y="1466409"/>
                <a:ext cx="104246" cy="101340"/>
              </a:xfrm>
              <a:custGeom>
                <a:avLst/>
                <a:gdLst>
                  <a:gd name="connsiteX0" fmla="*/ 84418 w 104246"/>
                  <a:gd name="connsiteY0" fmla="*/ 9948 h 101340"/>
                  <a:gd name="connsiteX1" fmla="*/ 45637 w 104246"/>
                  <a:gd name="connsiteY1" fmla="*/ 534 h 101340"/>
                  <a:gd name="connsiteX2" fmla="*/ 10579 w 104246"/>
                  <a:gd name="connsiteY2" fmla="*/ 20487 h 101340"/>
                  <a:gd name="connsiteX3" fmla="*/ 392 w 104246"/>
                  <a:gd name="connsiteY3" fmla="*/ 58847 h 101340"/>
                  <a:gd name="connsiteX4" fmla="*/ 20767 w 104246"/>
                  <a:gd name="connsiteY4" fmla="*/ 91516 h 101340"/>
                  <a:gd name="connsiteX5" fmla="*/ 59126 w 104246"/>
                  <a:gd name="connsiteY5" fmla="*/ 100930 h 101340"/>
                  <a:gd name="connsiteX6" fmla="*/ 93341 w 104246"/>
                  <a:gd name="connsiteY6" fmla="*/ 80907 h 101340"/>
                  <a:gd name="connsiteX7" fmla="*/ 103950 w 104246"/>
                  <a:gd name="connsiteY7" fmla="*/ 43812 h 101340"/>
                  <a:gd name="connsiteX8" fmla="*/ 84418 w 104246"/>
                  <a:gd name="connsiteY8" fmla="*/ 9948 h 10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246" h="101340">
                    <a:moveTo>
                      <a:pt x="84418" y="9948"/>
                    </a:moveTo>
                    <a:cubicBezTo>
                      <a:pt x="73529" y="1799"/>
                      <a:pt x="60602" y="-1363"/>
                      <a:pt x="45637" y="534"/>
                    </a:cubicBezTo>
                    <a:cubicBezTo>
                      <a:pt x="30954" y="2993"/>
                      <a:pt x="19221" y="9667"/>
                      <a:pt x="10579" y="20487"/>
                    </a:cubicBezTo>
                    <a:cubicBezTo>
                      <a:pt x="2149" y="31657"/>
                      <a:pt x="-1224" y="44444"/>
                      <a:pt x="392" y="58847"/>
                    </a:cubicBezTo>
                    <a:cubicBezTo>
                      <a:pt x="2851" y="72687"/>
                      <a:pt x="9666" y="83647"/>
                      <a:pt x="20767" y="91516"/>
                    </a:cubicBezTo>
                    <a:cubicBezTo>
                      <a:pt x="31656" y="99384"/>
                      <a:pt x="44443" y="102546"/>
                      <a:pt x="59126" y="100930"/>
                    </a:cubicBezTo>
                    <a:cubicBezTo>
                      <a:pt x="73529" y="98190"/>
                      <a:pt x="84980" y="91516"/>
                      <a:pt x="93341" y="80907"/>
                    </a:cubicBezTo>
                    <a:cubicBezTo>
                      <a:pt x="101772" y="70298"/>
                      <a:pt x="105355" y="57933"/>
                      <a:pt x="103950" y="43812"/>
                    </a:cubicBezTo>
                    <a:cubicBezTo>
                      <a:pt x="102053" y="29339"/>
                      <a:pt x="95519" y="18098"/>
                      <a:pt x="84418" y="9948"/>
                    </a:cubicBezTo>
                    <a:close/>
                  </a:path>
                </a:pathLst>
              </a:custGeom>
              <a:solidFill>
                <a:srgbClr val="8CC5EB"/>
              </a:solidFill>
              <a:ln w="0" cap="flat">
                <a:noFill/>
                <a:prstDash val="solid"/>
                <a:miter/>
              </a:ln>
            </p:spPr>
            <p:txBody>
              <a:bodyPr rtlCol="0" anchor="ctr"/>
              <a:lstStyle/>
              <a:p>
                <a:endParaRPr lang="en-GB"/>
              </a:p>
            </p:txBody>
          </p:sp>
        </p:grpSp>
      </p:grpSp>
      <p:grpSp>
        <p:nvGrpSpPr>
          <p:cNvPr id="23" name="Graphic 39">
            <a:extLst>
              <a:ext uri="{FF2B5EF4-FFF2-40B4-BE49-F238E27FC236}">
                <a16:creationId xmlns:a16="http://schemas.microsoft.com/office/drawing/2014/main" id="{521558D6-5FD2-419E-87B8-1A527EBD4067}"/>
              </a:ext>
            </a:extLst>
          </p:cNvPr>
          <p:cNvGrpSpPr/>
          <p:nvPr userDrawn="1"/>
        </p:nvGrpSpPr>
        <p:grpSpPr>
          <a:xfrm>
            <a:off x="839789" y="1028606"/>
            <a:ext cx="2756100" cy="563534"/>
            <a:chOff x="839789" y="982809"/>
            <a:chExt cx="2594555" cy="530503"/>
          </a:xfrm>
          <a:solidFill>
            <a:schemeClr val="bg1"/>
          </a:solidFill>
        </p:grpSpPr>
        <p:sp>
          <p:nvSpPr>
            <p:cNvPr id="24" name="Freeform: Shape 23">
              <a:extLst>
                <a:ext uri="{FF2B5EF4-FFF2-40B4-BE49-F238E27FC236}">
                  <a16:creationId xmlns:a16="http://schemas.microsoft.com/office/drawing/2014/main" id="{0E1556A5-3F47-2E0A-2E1C-A237377F38FD}"/>
                </a:ext>
              </a:extLst>
            </p:cNvPr>
            <p:cNvSpPr/>
            <p:nvPr/>
          </p:nvSpPr>
          <p:spPr>
            <a:xfrm>
              <a:off x="839789" y="997141"/>
              <a:ext cx="346292" cy="412965"/>
            </a:xfrm>
            <a:custGeom>
              <a:avLst/>
              <a:gdLst>
                <a:gd name="connsiteX0" fmla="*/ 173181 w 346292"/>
                <a:gd name="connsiteY0" fmla="*/ 412895 h 412965"/>
                <a:gd name="connsiteX1" fmla="*/ 77984 w 346292"/>
                <a:gd name="connsiteY1" fmla="*/ 396525 h 412965"/>
                <a:gd name="connsiteX2" fmla="*/ 20655 w 346292"/>
                <a:gd name="connsiteY2" fmla="*/ 353809 h 412965"/>
                <a:gd name="connsiteX3" fmla="*/ 0 w 346292"/>
                <a:gd name="connsiteY3" fmla="*/ 297605 h 412965"/>
                <a:gd name="connsiteX4" fmla="*/ 3724 w 346292"/>
                <a:gd name="connsiteY4" fmla="*/ 289314 h 412965"/>
                <a:gd name="connsiteX5" fmla="*/ 12646 w 346292"/>
                <a:gd name="connsiteY5" fmla="*/ 285591 h 412965"/>
                <a:gd name="connsiteX6" fmla="*/ 84940 w 346292"/>
                <a:gd name="connsiteY6" fmla="*/ 285591 h 412965"/>
                <a:gd name="connsiteX7" fmla="*/ 97234 w 346292"/>
                <a:gd name="connsiteY7" fmla="*/ 288471 h 412965"/>
                <a:gd name="connsiteX8" fmla="*/ 104963 w 346292"/>
                <a:gd name="connsiteY8" fmla="*/ 295919 h 412965"/>
                <a:gd name="connsiteX9" fmla="*/ 117890 w 346292"/>
                <a:gd name="connsiteY9" fmla="*/ 312569 h 412965"/>
                <a:gd name="connsiteX10" fmla="*/ 139950 w 346292"/>
                <a:gd name="connsiteY10" fmla="*/ 325496 h 412965"/>
                <a:gd name="connsiteX11" fmla="*/ 173181 w 346292"/>
                <a:gd name="connsiteY11" fmla="*/ 330344 h 412965"/>
                <a:gd name="connsiteX12" fmla="*/ 223344 w 346292"/>
                <a:gd name="connsiteY12" fmla="*/ 320016 h 412965"/>
                <a:gd name="connsiteX13" fmla="*/ 240276 w 346292"/>
                <a:gd name="connsiteY13" fmla="*/ 291914 h 412965"/>
                <a:gd name="connsiteX14" fmla="*/ 231072 w 346292"/>
                <a:gd name="connsiteY14" fmla="*/ 270697 h 412965"/>
                <a:gd name="connsiteX15" fmla="*/ 201565 w 346292"/>
                <a:gd name="connsiteY15" fmla="*/ 256083 h 412965"/>
                <a:gd name="connsiteX16" fmla="*/ 147397 w 346292"/>
                <a:gd name="connsiteY16" fmla="*/ 242594 h 412965"/>
                <a:gd name="connsiteX17" fmla="*/ 73137 w 346292"/>
                <a:gd name="connsiteY17" fmla="*/ 218777 h 412965"/>
                <a:gd name="connsiteX18" fmla="*/ 26416 w 346292"/>
                <a:gd name="connsiteY18" fmla="*/ 180347 h 412965"/>
                <a:gd name="connsiteX19" fmla="*/ 10328 w 346292"/>
                <a:gd name="connsiteY19" fmla="*/ 120981 h 412965"/>
                <a:gd name="connsiteX20" fmla="*/ 30140 w 346292"/>
                <a:gd name="connsiteY20" fmla="*/ 58453 h 412965"/>
                <a:gd name="connsiteX21" fmla="*/ 85502 w 346292"/>
                <a:gd name="connsiteY21" fmla="*/ 15456 h 412965"/>
                <a:gd name="connsiteX22" fmla="*/ 169809 w 346292"/>
                <a:gd name="connsiteY22" fmla="*/ 0 h 412965"/>
                <a:gd name="connsiteX23" fmla="*/ 239503 w 346292"/>
                <a:gd name="connsiteY23" fmla="*/ 10328 h 412965"/>
                <a:gd name="connsiteX24" fmla="*/ 290228 w 346292"/>
                <a:gd name="connsiteY24" fmla="*/ 37868 h 412965"/>
                <a:gd name="connsiteX25" fmla="*/ 321492 w 346292"/>
                <a:gd name="connsiteY25" fmla="*/ 74261 h 412965"/>
                <a:gd name="connsiteX26" fmla="*/ 332662 w 346292"/>
                <a:gd name="connsiteY26" fmla="*/ 111848 h 412965"/>
                <a:gd name="connsiteX27" fmla="*/ 329501 w 346292"/>
                <a:gd name="connsiteY27" fmla="*/ 120138 h 412965"/>
                <a:gd name="connsiteX28" fmla="*/ 320578 w 346292"/>
                <a:gd name="connsiteY28" fmla="*/ 123861 h 412965"/>
                <a:gd name="connsiteX29" fmla="*/ 244842 w 346292"/>
                <a:gd name="connsiteY29" fmla="*/ 123861 h 412965"/>
                <a:gd name="connsiteX30" fmla="*/ 233953 w 346292"/>
                <a:gd name="connsiteY30" fmla="*/ 121543 h 412965"/>
                <a:gd name="connsiteX31" fmla="*/ 225943 w 346292"/>
                <a:gd name="connsiteY31" fmla="*/ 114096 h 412965"/>
                <a:gd name="connsiteX32" fmla="*/ 207888 w 346292"/>
                <a:gd name="connsiteY32" fmla="*/ 92035 h 412965"/>
                <a:gd name="connsiteX33" fmla="*/ 169739 w 346292"/>
                <a:gd name="connsiteY33" fmla="*/ 82551 h 412965"/>
                <a:gd name="connsiteX34" fmla="*/ 130465 w 346292"/>
                <a:gd name="connsiteY34" fmla="*/ 91473 h 412965"/>
                <a:gd name="connsiteX35" fmla="*/ 116414 w 346292"/>
                <a:gd name="connsiteY35" fmla="*/ 118733 h 412965"/>
                <a:gd name="connsiteX36" fmla="*/ 124142 w 346292"/>
                <a:gd name="connsiteY36" fmla="*/ 138826 h 412965"/>
                <a:gd name="connsiteX37" fmla="*/ 149926 w 346292"/>
                <a:gd name="connsiteY37" fmla="*/ 153720 h 412965"/>
                <a:gd name="connsiteX38" fmla="*/ 199527 w 346292"/>
                <a:gd name="connsiteY38" fmla="*/ 166928 h 412965"/>
                <a:gd name="connsiteX39" fmla="*/ 283834 w 346292"/>
                <a:gd name="connsiteY39" fmla="*/ 191307 h 412965"/>
                <a:gd name="connsiteX40" fmla="*/ 331117 w 346292"/>
                <a:gd name="connsiteY40" fmla="*/ 229175 h 412965"/>
                <a:gd name="connsiteX41" fmla="*/ 346292 w 346292"/>
                <a:gd name="connsiteY41" fmla="*/ 287417 h 412965"/>
                <a:gd name="connsiteX42" fmla="*/ 323951 w 346292"/>
                <a:gd name="connsiteY42" fmla="*/ 354512 h 412965"/>
                <a:gd name="connsiteX43" fmla="*/ 262898 w 346292"/>
                <a:gd name="connsiteY43" fmla="*/ 397790 h 412965"/>
                <a:gd name="connsiteX44" fmla="*/ 173111 w 346292"/>
                <a:gd name="connsiteY44" fmla="*/ 412965 h 412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46292" h="412965">
                  <a:moveTo>
                    <a:pt x="173181" y="412895"/>
                  </a:moveTo>
                  <a:cubicBezTo>
                    <a:pt x="134962" y="412895"/>
                    <a:pt x="103206" y="407415"/>
                    <a:pt x="77984" y="396525"/>
                  </a:cubicBezTo>
                  <a:cubicBezTo>
                    <a:pt x="52762" y="385635"/>
                    <a:pt x="33653" y="371374"/>
                    <a:pt x="20655" y="353809"/>
                  </a:cubicBezTo>
                  <a:cubicBezTo>
                    <a:pt x="7658" y="336245"/>
                    <a:pt x="773" y="317487"/>
                    <a:pt x="0" y="297605"/>
                  </a:cubicBezTo>
                  <a:cubicBezTo>
                    <a:pt x="0" y="294513"/>
                    <a:pt x="1265" y="291773"/>
                    <a:pt x="3724" y="289314"/>
                  </a:cubicBezTo>
                  <a:cubicBezTo>
                    <a:pt x="6183" y="286855"/>
                    <a:pt x="9204" y="285591"/>
                    <a:pt x="12646" y="285591"/>
                  </a:cubicBezTo>
                  <a:lnTo>
                    <a:pt x="84940" y="285591"/>
                  </a:lnTo>
                  <a:cubicBezTo>
                    <a:pt x="90279" y="285591"/>
                    <a:pt x="94424" y="286574"/>
                    <a:pt x="97234" y="288471"/>
                  </a:cubicBezTo>
                  <a:cubicBezTo>
                    <a:pt x="100115" y="290368"/>
                    <a:pt x="102714" y="292898"/>
                    <a:pt x="104963" y="295919"/>
                  </a:cubicBezTo>
                  <a:cubicBezTo>
                    <a:pt x="108054" y="301680"/>
                    <a:pt x="112339" y="307230"/>
                    <a:pt x="117890" y="312569"/>
                  </a:cubicBezTo>
                  <a:cubicBezTo>
                    <a:pt x="123440" y="317909"/>
                    <a:pt x="130817" y="322265"/>
                    <a:pt x="139950" y="325496"/>
                  </a:cubicBezTo>
                  <a:cubicBezTo>
                    <a:pt x="149154" y="328728"/>
                    <a:pt x="160184" y="330344"/>
                    <a:pt x="173181" y="330344"/>
                  </a:cubicBezTo>
                  <a:cubicBezTo>
                    <a:pt x="195382" y="330344"/>
                    <a:pt x="212103" y="326901"/>
                    <a:pt x="223344" y="320016"/>
                  </a:cubicBezTo>
                  <a:cubicBezTo>
                    <a:pt x="234585" y="313131"/>
                    <a:pt x="240276" y="303787"/>
                    <a:pt x="240276" y="291914"/>
                  </a:cubicBezTo>
                  <a:cubicBezTo>
                    <a:pt x="240276" y="283132"/>
                    <a:pt x="237184" y="276036"/>
                    <a:pt x="231072" y="270697"/>
                  </a:cubicBezTo>
                  <a:cubicBezTo>
                    <a:pt x="224960" y="265357"/>
                    <a:pt x="215124" y="260439"/>
                    <a:pt x="201565" y="256083"/>
                  </a:cubicBezTo>
                  <a:cubicBezTo>
                    <a:pt x="188005" y="251727"/>
                    <a:pt x="169949" y="247231"/>
                    <a:pt x="147397" y="242594"/>
                  </a:cubicBezTo>
                  <a:cubicBezTo>
                    <a:pt x="118311" y="236482"/>
                    <a:pt x="93581" y="228543"/>
                    <a:pt x="73137" y="218777"/>
                  </a:cubicBezTo>
                  <a:cubicBezTo>
                    <a:pt x="52692" y="209012"/>
                    <a:pt x="37095" y="196225"/>
                    <a:pt x="26416" y="180347"/>
                  </a:cubicBezTo>
                  <a:cubicBezTo>
                    <a:pt x="15737" y="164469"/>
                    <a:pt x="10328" y="144727"/>
                    <a:pt x="10328" y="120981"/>
                  </a:cubicBezTo>
                  <a:cubicBezTo>
                    <a:pt x="10328" y="97234"/>
                    <a:pt x="16932" y="76790"/>
                    <a:pt x="30140" y="58453"/>
                  </a:cubicBezTo>
                  <a:cubicBezTo>
                    <a:pt x="43348" y="40116"/>
                    <a:pt x="61755" y="25784"/>
                    <a:pt x="85502" y="15456"/>
                  </a:cubicBezTo>
                  <a:cubicBezTo>
                    <a:pt x="109178" y="5129"/>
                    <a:pt x="137280" y="0"/>
                    <a:pt x="169809" y="0"/>
                  </a:cubicBezTo>
                  <a:cubicBezTo>
                    <a:pt x="196225" y="0"/>
                    <a:pt x="219410" y="3443"/>
                    <a:pt x="239503" y="10328"/>
                  </a:cubicBezTo>
                  <a:cubicBezTo>
                    <a:pt x="259596" y="17213"/>
                    <a:pt x="276528" y="26416"/>
                    <a:pt x="290228" y="37868"/>
                  </a:cubicBezTo>
                  <a:cubicBezTo>
                    <a:pt x="303998" y="49320"/>
                    <a:pt x="314396" y="61474"/>
                    <a:pt x="321492" y="74261"/>
                  </a:cubicBezTo>
                  <a:cubicBezTo>
                    <a:pt x="328588" y="87047"/>
                    <a:pt x="332311" y="99623"/>
                    <a:pt x="332662" y="111848"/>
                  </a:cubicBezTo>
                  <a:cubicBezTo>
                    <a:pt x="332662" y="114939"/>
                    <a:pt x="331609" y="117679"/>
                    <a:pt x="329501" y="120138"/>
                  </a:cubicBezTo>
                  <a:cubicBezTo>
                    <a:pt x="327393" y="122597"/>
                    <a:pt x="324442" y="123861"/>
                    <a:pt x="320578" y="123861"/>
                  </a:cubicBezTo>
                  <a:lnTo>
                    <a:pt x="244842" y="123861"/>
                  </a:lnTo>
                  <a:cubicBezTo>
                    <a:pt x="240627" y="123861"/>
                    <a:pt x="236974" y="123089"/>
                    <a:pt x="233953" y="121543"/>
                  </a:cubicBezTo>
                  <a:cubicBezTo>
                    <a:pt x="230861" y="119997"/>
                    <a:pt x="228192" y="117538"/>
                    <a:pt x="225943" y="114096"/>
                  </a:cubicBezTo>
                  <a:cubicBezTo>
                    <a:pt x="223625" y="105665"/>
                    <a:pt x="217653" y="98358"/>
                    <a:pt x="207888" y="92035"/>
                  </a:cubicBezTo>
                  <a:cubicBezTo>
                    <a:pt x="198122" y="85712"/>
                    <a:pt x="185406" y="82551"/>
                    <a:pt x="169739" y="82551"/>
                  </a:cubicBezTo>
                  <a:cubicBezTo>
                    <a:pt x="152877" y="82551"/>
                    <a:pt x="139810" y="85502"/>
                    <a:pt x="130465" y="91473"/>
                  </a:cubicBezTo>
                  <a:cubicBezTo>
                    <a:pt x="121121" y="97375"/>
                    <a:pt x="116414" y="106508"/>
                    <a:pt x="116414" y="118733"/>
                  </a:cubicBezTo>
                  <a:cubicBezTo>
                    <a:pt x="116414" y="126391"/>
                    <a:pt x="119014" y="133065"/>
                    <a:pt x="124142" y="138826"/>
                  </a:cubicBezTo>
                  <a:cubicBezTo>
                    <a:pt x="129271" y="144587"/>
                    <a:pt x="137913" y="149505"/>
                    <a:pt x="149926" y="153720"/>
                  </a:cubicBezTo>
                  <a:cubicBezTo>
                    <a:pt x="161940" y="157936"/>
                    <a:pt x="178521" y="162291"/>
                    <a:pt x="199527" y="166928"/>
                  </a:cubicBezTo>
                  <a:cubicBezTo>
                    <a:pt x="234304" y="173462"/>
                    <a:pt x="262406" y="181542"/>
                    <a:pt x="283834" y="191307"/>
                  </a:cubicBezTo>
                  <a:cubicBezTo>
                    <a:pt x="305263" y="201073"/>
                    <a:pt x="321000" y="213649"/>
                    <a:pt x="331117" y="229175"/>
                  </a:cubicBezTo>
                  <a:cubicBezTo>
                    <a:pt x="341234" y="244632"/>
                    <a:pt x="346292" y="264092"/>
                    <a:pt x="346292" y="287417"/>
                  </a:cubicBezTo>
                  <a:cubicBezTo>
                    <a:pt x="346292" y="313412"/>
                    <a:pt x="338845" y="335754"/>
                    <a:pt x="323951" y="354512"/>
                  </a:cubicBezTo>
                  <a:cubicBezTo>
                    <a:pt x="309056" y="373270"/>
                    <a:pt x="288682" y="387673"/>
                    <a:pt x="262898" y="397790"/>
                  </a:cubicBezTo>
                  <a:cubicBezTo>
                    <a:pt x="237114" y="407907"/>
                    <a:pt x="207185" y="412965"/>
                    <a:pt x="173111" y="412965"/>
                  </a:cubicBezTo>
                  <a:close/>
                </a:path>
              </a:pathLst>
            </a:custGeom>
            <a:grpFill/>
            <a:ln w="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84BF5FFC-380D-7F63-C583-FD2A3DB88DA2}"/>
                </a:ext>
              </a:extLst>
            </p:cNvPr>
            <p:cNvSpPr/>
            <p:nvPr/>
          </p:nvSpPr>
          <p:spPr>
            <a:xfrm>
              <a:off x="1213761" y="1106108"/>
              <a:ext cx="321772" cy="407204"/>
            </a:xfrm>
            <a:custGeom>
              <a:avLst/>
              <a:gdLst>
                <a:gd name="connsiteX0" fmla="*/ 77352 w 321772"/>
                <a:gd name="connsiteY0" fmla="*/ 407204 h 407204"/>
                <a:gd name="connsiteX1" fmla="*/ 68781 w 321772"/>
                <a:gd name="connsiteY1" fmla="*/ 403761 h 407204"/>
                <a:gd name="connsiteX2" fmla="*/ 65338 w 321772"/>
                <a:gd name="connsiteY2" fmla="*/ 395190 h 407204"/>
                <a:gd name="connsiteX3" fmla="*/ 65619 w 321772"/>
                <a:gd name="connsiteY3" fmla="*/ 392029 h 407204"/>
                <a:gd name="connsiteX4" fmla="*/ 67024 w 321772"/>
                <a:gd name="connsiteY4" fmla="*/ 387743 h 407204"/>
                <a:gd name="connsiteX5" fmla="*/ 111777 w 321772"/>
                <a:gd name="connsiteY5" fmla="*/ 279900 h 407204"/>
                <a:gd name="connsiteX6" fmla="*/ 1686 w 321772"/>
                <a:gd name="connsiteY6" fmla="*/ 19531 h 407204"/>
                <a:gd name="connsiteX7" fmla="*/ 0 w 321772"/>
                <a:gd name="connsiteY7" fmla="*/ 12646 h 407204"/>
                <a:gd name="connsiteX8" fmla="*/ 4567 w 321772"/>
                <a:gd name="connsiteY8" fmla="*/ 3724 h 407204"/>
                <a:gd name="connsiteX9" fmla="*/ 13138 w 321772"/>
                <a:gd name="connsiteY9" fmla="*/ 0 h 407204"/>
                <a:gd name="connsiteX10" fmla="*/ 78546 w 321772"/>
                <a:gd name="connsiteY10" fmla="*/ 0 h 407204"/>
                <a:gd name="connsiteX11" fmla="*/ 89717 w 321772"/>
                <a:gd name="connsiteY11" fmla="*/ 3724 h 407204"/>
                <a:gd name="connsiteX12" fmla="*/ 95197 w 321772"/>
                <a:gd name="connsiteY12" fmla="*/ 12014 h 407204"/>
                <a:gd name="connsiteX13" fmla="*/ 160605 w 321772"/>
                <a:gd name="connsiteY13" fmla="*/ 178942 h 407204"/>
                <a:gd name="connsiteX14" fmla="*/ 227700 w 321772"/>
                <a:gd name="connsiteY14" fmla="*/ 12014 h 407204"/>
                <a:gd name="connsiteX15" fmla="*/ 233742 w 321772"/>
                <a:gd name="connsiteY15" fmla="*/ 3724 h 407204"/>
                <a:gd name="connsiteX16" fmla="*/ 244913 w 321772"/>
                <a:gd name="connsiteY16" fmla="*/ 0 h 407204"/>
                <a:gd name="connsiteX17" fmla="*/ 309127 w 321772"/>
                <a:gd name="connsiteY17" fmla="*/ 0 h 407204"/>
                <a:gd name="connsiteX18" fmla="*/ 318049 w 321772"/>
                <a:gd name="connsiteY18" fmla="*/ 3724 h 407204"/>
                <a:gd name="connsiteX19" fmla="*/ 321773 w 321772"/>
                <a:gd name="connsiteY19" fmla="*/ 12014 h 407204"/>
                <a:gd name="connsiteX20" fmla="*/ 320016 w 321772"/>
                <a:gd name="connsiteY20" fmla="*/ 19461 h 407204"/>
                <a:gd name="connsiteX21" fmla="*/ 157725 w 321772"/>
                <a:gd name="connsiteY21" fmla="*/ 395120 h 407204"/>
                <a:gd name="connsiteX22" fmla="*/ 151964 w 321772"/>
                <a:gd name="connsiteY22" fmla="*/ 403410 h 407204"/>
                <a:gd name="connsiteX23" fmla="*/ 140512 w 321772"/>
                <a:gd name="connsiteY23" fmla="*/ 407134 h 407204"/>
                <a:gd name="connsiteX24" fmla="*/ 77422 w 321772"/>
                <a:gd name="connsiteY24" fmla="*/ 407134 h 40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1772" h="407204">
                  <a:moveTo>
                    <a:pt x="77352" y="407204"/>
                  </a:moveTo>
                  <a:cubicBezTo>
                    <a:pt x="73909" y="407204"/>
                    <a:pt x="71029" y="406080"/>
                    <a:pt x="68781" y="403761"/>
                  </a:cubicBezTo>
                  <a:cubicBezTo>
                    <a:pt x="66462" y="401443"/>
                    <a:pt x="65338" y="398563"/>
                    <a:pt x="65338" y="395190"/>
                  </a:cubicBezTo>
                  <a:cubicBezTo>
                    <a:pt x="65338" y="394417"/>
                    <a:pt x="65408" y="393364"/>
                    <a:pt x="65619" y="392029"/>
                  </a:cubicBezTo>
                  <a:cubicBezTo>
                    <a:pt x="65830" y="390694"/>
                    <a:pt x="66251" y="389218"/>
                    <a:pt x="67024" y="387743"/>
                  </a:cubicBezTo>
                  <a:lnTo>
                    <a:pt x="111777" y="279900"/>
                  </a:lnTo>
                  <a:lnTo>
                    <a:pt x="1686" y="19531"/>
                  </a:lnTo>
                  <a:cubicBezTo>
                    <a:pt x="562" y="16861"/>
                    <a:pt x="0" y="14543"/>
                    <a:pt x="0" y="12646"/>
                  </a:cubicBezTo>
                  <a:cubicBezTo>
                    <a:pt x="773" y="9204"/>
                    <a:pt x="2318" y="6253"/>
                    <a:pt x="4567" y="3724"/>
                  </a:cubicBezTo>
                  <a:cubicBezTo>
                    <a:pt x="6885" y="1265"/>
                    <a:pt x="9695" y="0"/>
                    <a:pt x="13138" y="0"/>
                  </a:cubicBezTo>
                  <a:lnTo>
                    <a:pt x="78546" y="0"/>
                  </a:lnTo>
                  <a:cubicBezTo>
                    <a:pt x="83534" y="0"/>
                    <a:pt x="87258" y="1265"/>
                    <a:pt x="89717" y="3724"/>
                  </a:cubicBezTo>
                  <a:cubicBezTo>
                    <a:pt x="92176" y="6183"/>
                    <a:pt x="94003" y="8993"/>
                    <a:pt x="95197" y="12014"/>
                  </a:cubicBezTo>
                  <a:lnTo>
                    <a:pt x="160605" y="178942"/>
                  </a:lnTo>
                  <a:lnTo>
                    <a:pt x="227700" y="12014"/>
                  </a:lnTo>
                  <a:cubicBezTo>
                    <a:pt x="229245" y="8993"/>
                    <a:pt x="231213" y="6183"/>
                    <a:pt x="233742" y="3724"/>
                  </a:cubicBezTo>
                  <a:cubicBezTo>
                    <a:pt x="236201" y="1265"/>
                    <a:pt x="239924" y="0"/>
                    <a:pt x="244913" y="0"/>
                  </a:cubicBezTo>
                  <a:lnTo>
                    <a:pt x="309127" y="0"/>
                  </a:lnTo>
                  <a:cubicBezTo>
                    <a:pt x="312569" y="0"/>
                    <a:pt x="315520" y="1265"/>
                    <a:pt x="318049" y="3724"/>
                  </a:cubicBezTo>
                  <a:cubicBezTo>
                    <a:pt x="320508" y="6183"/>
                    <a:pt x="321773" y="8993"/>
                    <a:pt x="321773" y="12014"/>
                  </a:cubicBezTo>
                  <a:cubicBezTo>
                    <a:pt x="321773" y="13911"/>
                    <a:pt x="321211" y="16440"/>
                    <a:pt x="320016" y="19461"/>
                  </a:cubicBezTo>
                  <a:lnTo>
                    <a:pt x="157725" y="395120"/>
                  </a:lnTo>
                  <a:cubicBezTo>
                    <a:pt x="156601" y="398141"/>
                    <a:pt x="154634" y="400951"/>
                    <a:pt x="151964" y="403410"/>
                  </a:cubicBezTo>
                  <a:cubicBezTo>
                    <a:pt x="149294" y="405869"/>
                    <a:pt x="145430" y="407134"/>
                    <a:pt x="140512" y="407134"/>
                  </a:cubicBezTo>
                  <a:lnTo>
                    <a:pt x="77422" y="407134"/>
                  </a:lnTo>
                  <a:close/>
                </a:path>
              </a:pathLst>
            </a:custGeom>
            <a:grp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0E723A06-8DD8-D262-76E8-98265B4BD2F8}"/>
                </a:ext>
              </a:extLst>
            </p:cNvPr>
            <p:cNvSpPr/>
            <p:nvPr/>
          </p:nvSpPr>
          <p:spPr>
            <a:xfrm>
              <a:off x="1577898" y="1100417"/>
              <a:ext cx="303927" cy="303927"/>
            </a:xfrm>
            <a:custGeom>
              <a:avLst/>
              <a:gdLst>
                <a:gd name="connsiteX0" fmla="*/ 14332 w 303927"/>
                <a:gd name="connsiteY0" fmla="*/ 303928 h 303927"/>
                <a:gd name="connsiteX1" fmla="*/ 4005 w 303927"/>
                <a:gd name="connsiteY1" fmla="*/ 299642 h 303927"/>
                <a:gd name="connsiteX2" fmla="*/ 0 w 303927"/>
                <a:gd name="connsiteY2" fmla="*/ 289595 h 303927"/>
                <a:gd name="connsiteX3" fmla="*/ 0 w 303927"/>
                <a:gd name="connsiteY3" fmla="*/ 20023 h 303927"/>
                <a:gd name="connsiteX4" fmla="*/ 4005 w 303927"/>
                <a:gd name="connsiteY4" fmla="*/ 9695 h 303927"/>
                <a:gd name="connsiteX5" fmla="*/ 14332 w 303927"/>
                <a:gd name="connsiteY5" fmla="*/ 5691 h 303927"/>
                <a:gd name="connsiteX6" fmla="*/ 80303 w 303927"/>
                <a:gd name="connsiteY6" fmla="*/ 5691 h 303927"/>
                <a:gd name="connsiteX7" fmla="*/ 90911 w 303927"/>
                <a:gd name="connsiteY7" fmla="*/ 9695 h 303927"/>
                <a:gd name="connsiteX8" fmla="*/ 95197 w 303927"/>
                <a:gd name="connsiteY8" fmla="*/ 20023 h 303927"/>
                <a:gd name="connsiteX9" fmla="*/ 95197 w 303927"/>
                <a:gd name="connsiteY9" fmla="*/ 41802 h 303927"/>
                <a:gd name="connsiteX10" fmla="*/ 133627 w 303927"/>
                <a:gd name="connsiteY10" fmla="*/ 12014 h 303927"/>
                <a:gd name="connsiteX11" fmla="*/ 190394 w 303927"/>
                <a:gd name="connsiteY11" fmla="*/ 0 h 303927"/>
                <a:gd name="connsiteX12" fmla="*/ 249198 w 303927"/>
                <a:gd name="connsiteY12" fmla="*/ 14894 h 303927"/>
                <a:gd name="connsiteX13" fmla="*/ 289314 w 303927"/>
                <a:gd name="connsiteY13" fmla="*/ 58453 h 303927"/>
                <a:gd name="connsiteX14" fmla="*/ 303928 w 303927"/>
                <a:gd name="connsiteY14" fmla="*/ 129552 h 303927"/>
                <a:gd name="connsiteX15" fmla="*/ 303928 w 303927"/>
                <a:gd name="connsiteY15" fmla="*/ 289595 h 303927"/>
                <a:gd name="connsiteX16" fmla="*/ 299923 w 303927"/>
                <a:gd name="connsiteY16" fmla="*/ 299642 h 303927"/>
                <a:gd name="connsiteX17" fmla="*/ 289595 w 303927"/>
                <a:gd name="connsiteY17" fmla="*/ 303928 h 303927"/>
                <a:gd name="connsiteX18" fmla="*/ 217302 w 303927"/>
                <a:gd name="connsiteY18" fmla="*/ 303928 h 303927"/>
                <a:gd name="connsiteX19" fmla="*/ 207255 w 303927"/>
                <a:gd name="connsiteY19" fmla="*/ 299642 h 303927"/>
                <a:gd name="connsiteX20" fmla="*/ 202970 w 303927"/>
                <a:gd name="connsiteY20" fmla="*/ 289595 h 303927"/>
                <a:gd name="connsiteX21" fmla="*/ 202970 w 303927"/>
                <a:gd name="connsiteY21" fmla="*/ 132995 h 303927"/>
                <a:gd name="connsiteX22" fmla="*/ 190043 w 303927"/>
                <a:gd name="connsiteY22" fmla="*/ 91403 h 303927"/>
                <a:gd name="connsiteX23" fmla="*/ 151894 w 303927"/>
                <a:gd name="connsiteY23" fmla="*/ 76790 h 303927"/>
                <a:gd name="connsiteX24" fmla="*/ 114307 w 303927"/>
                <a:gd name="connsiteY24" fmla="*/ 91403 h 303927"/>
                <a:gd name="connsiteX25" fmla="*/ 100255 w 303927"/>
                <a:gd name="connsiteY25" fmla="*/ 132995 h 303927"/>
                <a:gd name="connsiteX26" fmla="*/ 100255 w 303927"/>
                <a:gd name="connsiteY26" fmla="*/ 289595 h 303927"/>
                <a:gd name="connsiteX27" fmla="*/ 95970 w 303927"/>
                <a:gd name="connsiteY27" fmla="*/ 299642 h 303927"/>
                <a:gd name="connsiteX28" fmla="*/ 85923 w 303927"/>
                <a:gd name="connsiteY28" fmla="*/ 303928 h 303927"/>
                <a:gd name="connsiteX29" fmla="*/ 14262 w 303927"/>
                <a:gd name="connsiteY29" fmla="*/ 303928 h 303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03927" h="303927">
                  <a:moveTo>
                    <a:pt x="14332" y="303928"/>
                  </a:moveTo>
                  <a:cubicBezTo>
                    <a:pt x="10117" y="303928"/>
                    <a:pt x="6674" y="302523"/>
                    <a:pt x="4005" y="299642"/>
                  </a:cubicBezTo>
                  <a:cubicBezTo>
                    <a:pt x="1335" y="296762"/>
                    <a:pt x="0" y="293460"/>
                    <a:pt x="0" y="289595"/>
                  </a:cubicBezTo>
                  <a:lnTo>
                    <a:pt x="0" y="20023"/>
                  </a:lnTo>
                  <a:cubicBezTo>
                    <a:pt x="0" y="15808"/>
                    <a:pt x="1335" y="12365"/>
                    <a:pt x="4005" y="9695"/>
                  </a:cubicBezTo>
                  <a:cubicBezTo>
                    <a:pt x="6674" y="7026"/>
                    <a:pt x="10117" y="5691"/>
                    <a:pt x="14332" y="5691"/>
                  </a:cubicBezTo>
                  <a:lnTo>
                    <a:pt x="80303" y="5691"/>
                  </a:lnTo>
                  <a:cubicBezTo>
                    <a:pt x="84518" y="5691"/>
                    <a:pt x="88031" y="7026"/>
                    <a:pt x="90911" y="9695"/>
                  </a:cubicBezTo>
                  <a:cubicBezTo>
                    <a:pt x="93792" y="12365"/>
                    <a:pt x="95197" y="15808"/>
                    <a:pt x="95197" y="20023"/>
                  </a:cubicBezTo>
                  <a:lnTo>
                    <a:pt x="95197" y="41802"/>
                  </a:lnTo>
                  <a:cubicBezTo>
                    <a:pt x="104752" y="29929"/>
                    <a:pt x="117538" y="20023"/>
                    <a:pt x="133627" y="12014"/>
                  </a:cubicBezTo>
                  <a:cubicBezTo>
                    <a:pt x="149716" y="4005"/>
                    <a:pt x="168615" y="0"/>
                    <a:pt x="190394" y="0"/>
                  </a:cubicBezTo>
                  <a:cubicBezTo>
                    <a:pt x="212173" y="0"/>
                    <a:pt x="232196" y="4988"/>
                    <a:pt x="249198" y="14894"/>
                  </a:cubicBezTo>
                  <a:cubicBezTo>
                    <a:pt x="266200" y="24871"/>
                    <a:pt x="279619" y="39343"/>
                    <a:pt x="289314" y="58453"/>
                  </a:cubicBezTo>
                  <a:cubicBezTo>
                    <a:pt x="299080" y="77563"/>
                    <a:pt x="303928" y="101309"/>
                    <a:pt x="303928" y="129552"/>
                  </a:cubicBezTo>
                  <a:lnTo>
                    <a:pt x="303928" y="289595"/>
                  </a:lnTo>
                  <a:cubicBezTo>
                    <a:pt x="303928" y="293389"/>
                    <a:pt x="302593" y="296762"/>
                    <a:pt x="299923" y="299642"/>
                  </a:cubicBezTo>
                  <a:cubicBezTo>
                    <a:pt x="297253" y="302523"/>
                    <a:pt x="293811" y="303928"/>
                    <a:pt x="289595" y="303928"/>
                  </a:cubicBezTo>
                  <a:lnTo>
                    <a:pt x="217302" y="303928"/>
                  </a:lnTo>
                  <a:cubicBezTo>
                    <a:pt x="213508" y="303928"/>
                    <a:pt x="210136" y="302523"/>
                    <a:pt x="207255" y="299642"/>
                  </a:cubicBezTo>
                  <a:cubicBezTo>
                    <a:pt x="204375" y="296762"/>
                    <a:pt x="202970" y="293460"/>
                    <a:pt x="202970" y="289595"/>
                  </a:cubicBezTo>
                  <a:lnTo>
                    <a:pt x="202970" y="132995"/>
                  </a:lnTo>
                  <a:cubicBezTo>
                    <a:pt x="202970" y="115009"/>
                    <a:pt x="198684" y="101169"/>
                    <a:pt x="190043" y="91403"/>
                  </a:cubicBezTo>
                  <a:cubicBezTo>
                    <a:pt x="181471" y="81638"/>
                    <a:pt x="168755" y="76790"/>
                    <a:pt x="151894" y="76790"/>
                  </a:cubicBezTo>
                  <a:cubicBezTo>
                    <a:pt x="136226" y="76790"/>
                    <a:pt x="123721" y="81638"/>
                    <a:pt x="114307" y="91403"/>
                  </a:cubicBezTo>
                  <a:cubicBezTo>
                    <a:pt x="104963" y="101169"/>
                    <a:pt x="100255" y="115009"/>
                    <a:pt x="100255" y="132995"/>
                  </a:cubicBezTo>
                  <a:lnTo>
                    <a:pt x="100255" y="289595"/>
                  </a:lnTo>
                  <a:cubicBezTo>
                    <a:pt x="100255" y="293389"/>
                    <a:pt x="98850" y="296762"/>
                    <a:pt x="95970" y="299642"/>
                  </a:cubicBezTo>
                  <a:cubicBezTo>
                    <a:pt x="93089" y="302523"/>
                    <a:pt x="89717" y="303928"/>
                    <a:pt x="85923" y="303928"/>
                  </a:cubicBezTo>
                  <a:lnTo>
                    <a:pt x="14262" y="303928"/>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F5CF7759-3933-303E-3AF3-BB9AD6836DF5}"/>
                </a:ext>
              </a:extLst>
            </p:cNvPr>
            <p:cNvSpPr/>
            <p:nvPr/>
          </p:nvSpPr>
          <p:spPr>
            <a:xfrm>
              <a:off x="1946040" y="982809"/>
              <a:ext cx="97515" cy="421536"/>
            </a:xfrm>
            <a:custGeom>
              <a:avLst/>
              <a:gdLst>
                <a:gd name="connsiteX0" fmla="*/ 14332 w 97515"/>
                <a:gd name="connsiteY0" fmla="*/ 80303 h 421536"/>
                <a:gd name="connsiteX1" fmla="*/ 4005 w 97515"/>
                <a:gd name="connsiteY1" fmla="*/ 76298 h 421536"/>
                <a:gd name="connsiteX2" fmla="*/ 0 w 97515"/>
                <a:gd name="connsiteY2" fmla="*/ 65970 h 421536"/>
                <a:gd name="connsiteX3" fmla="*/ 0 w 97515"/>
                <a:gd name="connsiteY3" fmla="*/ 14332 h 421536"/>
                <a:gd name="connsiteX4" fmla="*/ 4005 w 97515"/>
                <a:gd name="connsiteY4" fmla="*/ 4286 h 421536"/>
                <a:gd name="connsiteX5" fmla="*/ 14332 w 97515"/>
                <a:gd name="connsiteY5" fmla="*/ 0 h 421536"/>
                <a:gd name="connsiteX6" fmla="*/ 83183 w 97515"/>
                <a:gd name="connsiteY6" fmla="*/ 0 h 421536"/>
                <a:gd name="connsiteX7" fmla="*/ 93230 w 97515"/>
                <a:gd name="connsiteY7" fmla="*/ 4286 h 421536"/>
                <a:gd name="connsiteX8" fmla="*/ 97515 w 97515"/>
                <a:gd name="connsiteY8" fmla="*/ 14332 h 421536"/>
                <a:gd name="connsiteX9" fmla="*/ 97515 w 97515"/>
                <a:gd name="connsiteY9" fmla="*/ 65970 h 421536"/>
                <a:gd name="connsiteX10" fmla="*/ 93230 w 97515"/>
                <a:gd name="connsiteY10" fmla="*/ 76298 h 421536"/>
                <a:gd name="connsiteX11" fmla="*/ 83183 w 97515"/>
                <a:gd name="connsiteY11" fmla="*/ 80303 h 421536"/>
                <a:gd name="connsiteX12" fmla="*/ 14332 w 97515"/>
                <a:gd name="connsiteY12" fmla="*/ 80303 h 421536"/>
                <a:gd name="connsiteX13" fmla="*/ 14894 w 97515"/>
                <a:gd name="connsiteY13" fmla="*/ 421536 h 421536"/>
                <a:gd name="connsiteX14" fmla="*/ 4567 w 97515"/>
                <a:gd name="connsiteY14" fmla="*/ 417251 h 421536"/>
                <a:gd name="connsiteX15" fmla="*/ 562 w 97515"/>
                <a:gd name="connsiteY15" fmla="*/ 407204 h 421536"/>
                <a:gd name="connsiteX16" fmla="*/ 562 w 97515"/>
                <a:gd name="connsiteY16" fmla="*/ 137632 h 421536"/>
                <a:gd name="connsiteX17" fmla="*/ 4567 w 97515"/>
                <a:gd name="connsiteY17" fmla="*/ 127304 h 421536"/>
                <a:gd name="connsiteX18" fmla="*/ 14894 w 97515"/>
                <a:gd name="connsiteY18" fmla="*/ 123299 h 421536"/>
                <a:gd name="connsiteX19" fmla="*/ 82551 w 97515"/>
                <a:gd name="connsiteY19" fmla="*/ 123299 h 421536"/>
                <a:gd name="connsiteX20" fmla="*/ 92878 w 97515"/>
                <a:gd name="connsiteY20" fmla="*/ 127304 h 421536"/>
                <a:gd name="connsiteX21" fmla="*/ 96883 w 97515"/>
                <a:gd name="connsiteY21" fmla="*/ 137632 h 421536"/>
                <a:gd name="connsiteX22" fmla="*/ 96883 w 97515"/>
                <a:gd name="connsiteY22" fmla="*/ 407204 h 421536"/>
                <a:gd name="connsiteX23" fmla="*/ 92878 w 97515"/>
                <a:gd name="connsiteY23" fmla="*/ 417251 h 421536"/>
                <a:gd name="connsiteX24" fmla="*/ 82551 w 97515"/>
                <a:gd name="connsiteY24" fmla="*/ 421536 h 421536"/>
                <a:gd name="connsiteX25" fmla="*/ 14894 w 97515"/>
                <a:gd name="connsiteY25" fmla="*/ 421536 h 42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7515" h="421536">
                  <a:moveTo>
                    <a:pt x="14332" y="80303"/>
                  </a:moveTo>
                  <a:cubicBezTo>
                    <a:pt x="10117" y="80303"/>
                    <a:pt x="6674" y="78968"/>
                    <a:pt x="4005" y="76298"/>
                  </a:cubicBezTo>
                  <a:cubicBezTo>
                    <a:pt x="1335" y="73628"/>
                    <a:pt x="0" y="70186"/>
                    <a:pt x="0" y="65970"/>
                  </a:cubicBezTo>
                  <a:lnTo>
                    <a:pt x="0" y="14332"/>
                  </a:lnTo>
                  <a:cubicBezTo>
                    <a:pt x="0" y="10538"/>
                    <a:pt x="1335" y="7166"/>
                    <a:pt x="4005" y="4286"/>
                  </a:cubicBezTo>
                  <a:cubicBezTo>
                    <a:pt x="6674" y="1405"/>
                    <a:pt x="10117" y="0"/>
                    <a:pt x="14332" y="0"/>
                  </a:cubicBezTo>
                  <a:lnTo>
                    <a:pt x="83183" y="0"/>
                  </a:lnTo>
                  <a:cubicBezTo>
                    <a:pt x="86977" y="0"/>
                    <a:pt x="90349" y="1405"/>
                    <a:pt x="93230" y="4286"/>
                  </a:cubicBezTo>
                  <a:cubicBezTo>
                    <a:pt x="96110" y="7166"/>
                    <a:pt x="97515" y="10538"/>
                    <a:pt x="97515" y="14332"/>
                  </a:cubicBezTo>
                  <a:lnTo>
                    <a:pt x="97515" y="65970"/>
                  </a:lnTo>
                  <a:cubicBezTo>
                    <a:pt x="97515" y="70186"/>
                    <a:pt x="96110" y="73628"/>
                    <a:pt x="93230" y="76298"/>
                  </a:cubicBezTo>
                  <a:cubicBezTo>
                    <a:pt x="90349" y="78968"/>
                    <a:pt x="86977" y="80303"/>
                    <a:pt x="83183" y="80303"/>
                  </a:cubicBezTo>
                  <a:lnTo>
                    <a:pt x="14332" y="80303"/>
                  </a:lnTo>
                  <a:close/>
                  <a:moveTo>
                    <a:pt x="14894" y="421536"/>
                  </a:moveTo>
                  <a:cubicBezTo>
                    <a:pt x="10679" y="421536"/>
                    <a:pt x="7236" y="420131"/>
                    <a:pt x="4567" y="417251"/>
                  </a:cubicBezTo>
                  <a:cubicBezTo>
                    <a:pt x="1897" y="414370"/>
                    <a:pt x="562" y="411068"/>
                    <a:pt x="562" y="407204"/>
                  </a:cubicBezTo>
                  <a:lnTo>
                    <a:pt x="562" y="137632"/>
                  </a:lnTo>
                  <a:cubicBezTo>
                    <a:pt x="562" y="133416"/>
                    <a:pt x="1897" y="129974"/>
                    <a:pt x="4567" y="127304"/>
                  </a:cubicBezTo>
                  <a:cubicBezTo>
                    <a:pt x="7236" y="124634"/>
                    <a:pt x="10679" y="123299"/>
                    <a:pt x="14894" y="123299"/>
                  </a:cubicBezTo>
                  <a:lnTo>
                    <a:pt x="82551" y="123299"/>
                  </a:lnTo>
                  <a:cubicBezTo>
                    <a:pt x="86766" y="123299"/>
                    <a:pt x="90209" y="124634"/>
                    <a:pt x="92878" y="127304"/>
                  </a:cubicBezTo>
                  <a:cubicBezTo>
                    <a:pt x="95548" y="129974"/>
                    <a:pt x="96883" y="133416"/>
                    <a:pt x="96883" y="137632"/>
                  </a:cubicBezTo>
                  <a:lnTo>
                    <a:pt x="96883" y="407204"/>
                  </a:lnTo>
                  <a:cubicBezTo>
                    <a:pt x="96883" y="410998"/>
                    <a:pt x="95548" y="414370"/>
                    <a:pt x="92878" y="417251"/>
                  </a:cubicBezTo>
                  <a:cubicBezTo>
                    <a:pt x="90209" y="420131"/>
                    <a:pt x="86766" y="421536"/>
                    <a:pt x="82551" y="421536"/>
                  </a:cubicBezTo>
                  <a:lnTo>
                    <a:pt x="14894" y="421536"/>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76D8157F-7534-CBE7-55A5-9479A3B6CC05}"/>
                </a:ext>
              </a:extLst>
            </p:cNvPr>
            <p:cNvSpPr/>
            <p:nvPr/>
          </p:nvSpPr>
          <p:spPr>
            <a:xfrm>
              <a:off x="2091751" y="1100417"/>
              <a:ext cx="292475" cy="309688"/>
            </a:xfrm>
            <a:custGeom>
              <a:avLst/>
              <a:gdLst>
                <a:gd name="connsiteX0" fmla="*/ 108405 w 292475"/>
                <a:gd name="connsiteY0" fmla="*/ 309618 h 309688"/>
                <a:gd name="connsiteX1" fmla="*/ 53043 w 292475"/>
                <a:gd name="connsiteY1" fmla="*/ 297886 h 309688"/>
                <a:gd name="connsiteX2" fmla="*/ 14332 w 292475"/>
                <a:gd name="connsiteY2" fmla="*/ 266060 h 309688"/>
                <a:gd name="connsiteX3" fmla="*/ 0 w 292475"/>
                <a:gd name="connsiteY3" fmla="*/ 220745 h 309688"/>
                <a:gd name="connsiteX4" fmla="*/ 33231 w 292475"/>
                <a:gd name="connsiteY4" fmla="*/ 156250 h 309688"/>
                <a:gd name="connsiteX5" fmla="*/ 121543 w 292475"/>
                <a:gd name="connsiteY5" fmla="*/ 123861 h 309688"/>
                <a:gd name="connsiteX6" fmla="*/ 193204 w 292475"/>
                <a:gd name="connsiteY6" fmla="*/ 112972 h 309688"/>
                <a:gd name="connsiteX7" fmla="*/ 193204 w 292475"/>
                <a:gd name="connsiteY7" fmla="*/ 104963 h 309688"/>
                <a:gd name="connsiteX8" fmla="*/ 184633 w 292475"/>
                <a:gd name="connsiteY8" fmla="*/ 73418 h 309688"/>
                <a:gd name="connsiteX9" fmla="*/ 153088 w 292475"/>
                <a:gd name="connsiteY9" fmla="*/ 62528 h 309688"/>
                <a:gd name="connsiteX10" fmla="*/ 127023 w 292475"/>
                <a:gd name="connsiteY10" fmla="*/ 68851 h 309688"/>
                <a:gd name="connsiteX11" fmla="*/ 111286 w 292475"/>
                <a:gd name="connsiteY11" fmla="*/ 86064 h 309688"/>
                <a:gd name="connsiteX12" fmla="*/ 96953 w 292475"/>
                <a:gd name="connsiteY12" fmla="*/ 93511 h 309688"/>
                <a:gd name="connsiteX13" fmla="*/ 32739 w 292475"/>
                <a:gd name="connsiteY13" fmla="*/ 93511 h 309688"/>
                <a:gd name="connsiteX14" fmla="*/ 22974 w 292475"/>
                <a:gd name="connsiteY14" fmla="*/ 89787 h 309688"/>
                <a:gd name="connsiteX15" fmla="*/ 20093 w 292475"/>
                <a:gd name="connsiteY15" fmla="*/ 80865 h 309688"/>
                <a:gd name="connsiteX16" fmla="*/ 27821 w 292475"/>
                <a:gd name="connsiteY16" fmla="*/ 57048 h 309688"/>
                <a:gd name="connsiteX17" fmla="*/ 51638 w 292475"/>
                <a:gd name="connsiteY17" fmla="*/ 30351 h 309688"/>
                <a:gd name="connsiteX18" fmla="*/ 92949 w 292475"/>
                <a:gd name="connsiteY18" fmla="*/ 8571 h 309688"/>
                <a:gd name="connsiteX19" fmla="*/ 154282 w 292475"/>
                <a:gd name="connsiteY19" fmla="*/ 0 h 309688"/>
                <a:gd name="connsiteX20" fmla="*/ 217372 w 292475"/>
                <a:gd name="connsiteY20" fmla="*/ 8571 h 309688"/>
                <a:gd name="connsiteX21" fmla="*/ 260369 w 292475"/>
                <a:gd name="connsiteY21" fmla="*/ 32669 h 309688"/>
                <a:gd name="connsiteX22" fmla="*/ 284748 w 292475"/>
                <a:gd name="connsiteY22" fmla="*/ 69062 h 309688"/>
                <a:gd name="connsiteX23" fmla="*/ 292476 w 292475"/>
                <a:gd name="connsiteY23" fmla="*/ 115220 h 309688"/>
                <a:gd name="connsiteX24" fmla="*/ 292476 w 292475"/>
                <a:gd name="connsiteY24" fmla="*/ 289595 h 309688"/>
                <a:gd name="connsiteX25" fmla="*/ 288190 w 292475"/>
                <a:gd name="connsiteY25" fmla="*/ 299642 h 309688"/>
                <a:gd name="connsiteX26" fmla="*/ 278144 w 292475"/>
                <a:gd name="connsiteY26" fmla="*/ 303928 h 309688"/>
                <a:gd name="connsiteX27" fmla="*/ 211611 w 292475"/>
                <a:gd name="connsiteY27" fmla="*/ 303928 h 309688"/>
                <a:gd name="connsiteX28" fmla="*/ 201284 w 292475"/>
                <a:gd name="connsiteY28" fmla="*/ 299642 h 309688"/>
                <a:gd name="connsiteX29" fmla="*/ 197279 w 292475"/>
                <a:gd name="connsiteY29" fmla="*/ 289595 h 309688"/>
                <a:gd name="connsiteX30" fmla="*/ 197279 w 292475"/>
                <a:gd name="connsiteY30" fmla="*/ 269502 h 309688"/>
                <a:gd name="connsiteX31" fmla="*/ 177186 w 292475"/>
                <a:gd name="connsiteY31" fmla="*/ 289595 h 309688"/>
                <a:gd name="connsiteX32" fmla="*/ 147678 w 292475"/>
                <a:gd name="connsiteY32" fmla="*/ 304209 h 309688"/>
                <a:gd name="connsiteX33" fmla="*/ 108405 w 292475"/>
                <a:gd name="connsiteY33" fmla="*/ 309689 h 309688"/>
                <a:gd name="connsiteX34" fmla="*/ 135383 w 292475"/>
                <a:gd name="connsiteY34" fmla="*/ 244210 h 309688"/>
                <a:gd name="connsiteX35" fmla="*/ 165523 w 292475"/>
                <a:gd name="connsiteY35" fmla="*/ 237044 h 309688"/>
                <a:gd name="connsiteX36" fmla="*/ 186741 w 292475"/>
                <a:gd name="connsiteY36" fmla="*/ 214703 h 309688"/>
                <a:gd name="connsiteX37" fmla="*/ 194469 w 292475"/>
                <a:gd name="connsiteY37" fmla="*/ 176553 h 309688"/>
                <a:gd name="connsiteX38" fmla="*/ 194469 w 292475"/>
                <a:gd name="connsiteY38" fmla="*/ 168544 h 309688"/>
                <a:gd name="connsiteX39" fmla="*/ 145711 w 292475"/>
                <a:gd name="connsiteY39" fmla="*/ 177116 h 309688"/>
                <a:gd name="connsiteX40" fmla="*/ 106438 w 292475"/>
                <a:gd name="connsiteY40" fmla="*/ 191167 h 309688"/>
                <a:gd name="connsiteX41" fmla="*/ 94073 w 292475"/>
                <a:gd name="connsiteY41" fmla="*/ 213227 h 309688"/>
                <a:gd name="connsiteX42" fmla="*/ 99834 w 292475"/>
                <a:gd name="connsiteY42" fmla="*/ 229878 h 309688"/>
                <a:gd name="connsiteX43" fmla="*/ 115009 w 292475"/>
                <a:gd name="connsiteY43" fmla="*/ 240486 h 309688"/>
                <a:gd name="connsiteX44" fmla="*/ 135383 w 292475"/>
                <a:gd name="connsiteY44" fmla="*/ 244210 h 30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92475" h="309688">
                  <a:moveTo>
                    <a:pt x="108405" y="309618"/>
                  </a:moveTo>
                  <a:cubicBezTo>
                    <a:pt x="87750" y="309618"/>
                    <a:pt x="69343" y="305684"/>
                    <a:pt x="53043" y="297886"/>
                  </a:cubicBezTo>
                  <a:cubicBezTo>
                    <a:pt x="36814" y="290017"/>
                    <a:pt x="23887" y="279479"/>
                    <a:pt x="14332" y="266060"/>
                  </a:cubicBezTo>
                  <a:cubicBezTo>
                    <a:pt x="4777" y="252711"/>
                    <a:pt x="0" y="237606"/>
                    <a:pt x="0" y="220745"/>
                  </a:cubicBezTo>
                  <a:cubicBezTo>
                    <a:pt x="0" y="193626"/>
                    <a:pt x="11100" y="172127"/>
                    <a:pt x="33231" y="156250"/>
                  </a:cubicBezTo>
                  <a:cubicBezTo>
                    <a:pt x="55432" y="140372"/>
                    <a:pt x="84869" y="129552"/>
                    <a:pt x="121543" y="123861"/>
                  </a:cubicBezTo>
                  <a:lnTo>
                    <a:pt x="193204" y="112972"/>
                  </a:lnTo>
                  <a:lnTo>
                    <a:pt x="193204" y="104963"/>
                  </a:lnTo>
                  <a:cubicBezTo>
                    <a:pt x="193204" y="91192"/>
                    <a:pt x="190324" y="80654"/>
                    <a:pt x="184633" y="73418"/>
                  </a:cubicBezTo>
                  <a:cubicBezTo>
                    <a:pt x="178872" y="66181"/>
                    <a:pt x="168404" y="62528"/>
                    <a:pt x="153088" y="62528"/>
                  </a:cubicBezTo>
                  <a:cubicBezTo>
                    <a:pt x="142409" y="62528"/>
                    <a:pt x="133697" y="64636"/>
                    <a:pt x="127023" y="68851"/>
                  </a:cubicBezTo>
                  <a:cubicBezTo>
                    <a:pt x="120349" y="73066"/>
                    <a:pt x="115079" y="78827"/>
                    <a:pt x="111286" y="86064"/>
                  </a:cubicBezTo>
                  <a:cubicBezTo>
                    <a:pt x="107843" y="91052"/>
                    <a:pt x="103066" y="93511"/>
                    <a:pt x="96953" y="93511"/>
                  </a:cubicBezTo>
                  <a:lnTo>
                    <a:pt x="32739" y="93511"/>
                  </a:lnTo>
                  <a:cubicBezTo>
                    <a:pt x="28524" y="93511"/>
                    <a:pt x="25292" y="92246"/>
                    <a:pt x="22974" y="89787"/>
                  </a:cubicBezTo>
                  <a:cubicBezTo>
                    <a:pt x="20655" y="87328"/>
                    <a:pt x="19742" y="84307"/>
                    <a:pt x="20093" y="80865"/>
                  </a:cubicBezTo>
                  <a:cubicBezTo>
                    <a:pt x="20093" y="73980"/>
                    <a:pt x="22693" y="66041"/>
                    <a:pt x="27821" y="57048"/>
                  </a:cubicBezTo>
                  <a:cubicBezTo>
                    <a:pt x="32950" y="48055"/>
                    <a:pt x="40889" y="39203"/>
                    <a:pt x="51638" y="30351"/>
                  </a:cubicBezTo>
                  <a:cubicBezTo>
                    <a:pt x="62317" y="21569"/>
                    <a:pt x="76087" y="14262"/>
                    <a:pt x="92949" y="8571"/>
                  </a:cubicBezTo>
                  <a:cubicBezTo>
                    <a:pt x="109740" y="2810"/>
                    <a:pt x="130255" y="0"/>
                    <a:pt x="154282" y="0"/>
                  </a:cubicBezTo>
                  <a:cubicBezTo>
                    <a:pt x="178310" y="0"/>
                    <a:pt x="199808" y="2881"/>
                    <a:pt x="217372" y="8571"/>
                  </a:cubicBezTo>
                  <a:cubicBezTo>
                    <a:pt x="234936" y="14332"/>
                    <a:pt x="249268" y="22341"/>
                    <a:pt x="260369" y="32669"/>
                  </a:cubicBezTo>
                  <a:cubicBezTo>
                    <a:pt x="271469" y="42997"/>
                    <a:pt x="279549" y="55151"/>
                    <a:pt x="284748" y="69062"/>
                  </a:cubicBezTo>
                  <a:cubicBezTo>
                    <a:pt x="289877" y="83043"/>
                    <a:pt x="292476" y="98429"/>
                    <a:pt x="292476" y="115220"/>
                  </a:cubicBezTo>
                  <a:lnTo>
                    <a:pt x="292476" y="289595"/>
                  </a:lnTo>
                  <a:cubicBezTo>
                    <a:pt x="292476" y="293389"/>
                    <a:pt x="291071" y="296762"/>
                    <a:pt x="288190" y="299642"/>
                  </a:cubicBezTo>
                  <a:cubicBezTo>
                    <a:pt x="285310" y="302523"/>
                    <a:pt x="282008" y="303928"/>
                    <a:pt x="278144" y="303928"/>
                  </a:cubicBezTo>
                  <a:lnTo>
                    <a:pt x="211611" y="303928"/>
                  </a:lnTo>
                  <a:cubicBezTo>
                    <a:pt x="207396" y="303928"/>
                    <a:pt x="203953" y="302523"/>
                    <a:pt x="201284" y="299642"/>
                  </a:cubicBezTo>
                  <a:cubicBezTo>
                    <a:pt x="198614" y="296762"/>
                    <a:pt x="197279" y="293460"/>
                    <a:pt x="197279" y="289595"/>
                  </a:cubicBezTo>
                  <a:lnTo>
                    <a:pt x="197279" y="269502"/>
                  </a:lnTo>
                  <a:cubicBezTo>
                    <a:pt x="192291" y="276739"/>
                    <a:pt x="185616" y="283483"/>
                    <a:pt x="177186" y="289595"/>
                  </a:cubicBezTo>
                  <a:cubicBezTo>
                    <a:pt x="168755" y="295708"/>
                    <a:pt x="158919" y="300555"/>
                    <a:pt x="147678" y="304209"/>
                  </a:cubicBezTo>
                  <a:cubicBezTo>
                    <a:pt x="136367" y="307862"/>
                    <a:pt x="123299" y="309689"/>
                    <a:pt x="108405" y="309689"/>
                  </a:cubicBezTo>
                  <a:close/>
                  <a:moveTo>
                    <a:pt x="135383" y="244210"/>
                  </a:moveTo>
                  <a:cubicBezTo>
                    <a:pt x="146484" y="244210"/>
                    <a:pt x="156530" y="241821"/>
                    <a:pt x="165523" y="237044"/>
                  </a:cubicBezTo>
                  <a:cubicBezTo>
                    <a:pt x="174516" y="232267"/>
                    <a:pt x="181612" y="224819"/>
                    <a:pt x="186741" y="214703"/>
                  </a:cubicBezTo>
                  <a:cubicBezTo>
                    <a:pt x="191869" y="204586"/>
                    <a:pt x="194469" y="191869"/>
                    <a:pt x="194469" y="176553"/>
                  </a:cubicBezTo>
                  <a:lnTo>
                    <a:pt x="194469" y="168544"/>
                  </a:lnTo>
                  <a:lnTo>
                    <a:pt x="145711" y="177116"/>
                  </a:lnTo>
                  <a:cubicBezTo>
                    <a:pt x="127726" y="180207"/>
                    <a:pt x="114658" y="184844"/>
                    <a:pt x="106438" y="191167"/>
                  </a:cubicBezTo>
                  <a:cubicBezTo>
                    <a:pt x="98218" y="197490"/>
                    <a:pt x="94073" y="204867"/>
                    <a:pt x="94073" y="213227"/>
                  </a:cubicBezTo>
                  <a:cubicBezTo>
                    <a:pt x="94073" y="219761"/>
                    <a:pt x="95970" y="225241"/>
                    <a:pt x="99834" y="229878"/>
                  </a:cubicBezTo>
                  <a:cubicBezTo>
                    <a:pt x="103628" y="234444"/>
                    <a:pt x="108756" y="238028"/>
                    <a:pt x="115009" y="240486"/>
                  </a:cubicBezTo>
                  <a:cubicBezTo>
                    <a:pt x="121332" y="242945"/>
                    <a:pt x="128077" y="244210"/>
                    <a:pt x="135383" y="244210"/>
                  </a:cubicBez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C0DCD51C-6CE7-B77B-F73B-D4E4A377BB09}"/>
                </a:ext>
              </a:extLst>
            </p:cNvPr>
            <p:cNvSpPr/>
            <p:nvPr/>
          </p:nvSpPr>
          <p:spPr>
            <a:xfrm>
              <a:off x="2438113" y="997071"/>
              <a:ext cx="305121" cy="412965"/>
            </a:xfrm>
            <a:custGeom>
              <a:avLst/>
              <a:gdLst>
                <a:gd name="connsiteX0" fmla="*/ 122175 w 305121"/>
                <a:gd name="connsiteY0" fmla="*/ 412965 h 412965"/>
                <a:gd name="connsiteX1" fmla="*/ 72575 w 305121"/>
                <a:gd name="connsiteY1" fmla="*/ 404113 h 412965"/>
                <a:gd name="connsiteX2" fmla="*/ 34707 w 305121"/>
                <a:gd name="connsiteY2" fmla="*/ 377697 h 412965"/>
                <a:gd name="connsiteX3" fmla="*/ 10328 w 305121"/>
                <a:gd name="connsiteY3" fmla="*/ 335262 h 412965"/>
                <a:gd name="connsiteX4" fmla="*/ 562 w 305121"/>
                <a:gd name="connsiteY4" fmla="*/ 278214 h 412965"/>
                <a:gd name="connsiteX5" fmla="*/ 0 w 305121"/>
                <a:gd name="connsiteY5" fmla="*/ 257840 h 412965"/>
                <a:gd name="connsiteX6" fmla="*/ 562 w 305121"/>
                <a:gd name="connsiteY6" fmla="*/ 237465 h 412965"/>
                <a:gd name="connsiteX7" fmla="*/ 10328 w 305121"/>
                <a:gd name="connsiteY7" fmla="*/ 182104 h 412965"/>
                <a:gd name="connsiteX8" fmla="*/ 34425 w 305121"/>
                <a:gd name="connsiteY8" fmla="*/ 139669 h 412965"/>
                <a:gd name="connsiteX9" fmla="*/ 72293 w 305121"/>
                <a:gd name="connsiteY9" fmla="*/ 112691 h 412965"/>
                <a:gd name="connsiteX10" fmla="*/ 122175 w 305121"/>
                <a:gd name="connsiteY10" fmla="*/ 103206 h 412965"/>
                <a:gd name="connsiteX11" fmla="*/ 171495 w 305121"/>
                <a:gd name="connsiteY11" fmla="*/ 112691 h 412965"/>
                <a:gd name="connsiteX12" fmla="*/ 206483 w 305121"/>
                <a:gd name="connsiteY12" fmla="*/ 137070 h 412965"/>
                <a:gd name="connsiteX13" fmla="*/ 206483 w 305121"/>
                <a:gd name="connsiteY13" fmla="*/ 14332 h 412965"/>
                <a:gd name="connsiteX14" fmla="*/ 210487 w 305121"/>
                <a:gd name="connsiteY14" fmla="*/ 4005 h 412965"/>
                <a:gd name="connsiteX15" fmla="*/ 220815 w 305121"/>
                <a:gd name="connsiteY15" fmla="*/ 0 h 412965"/>
                <a:gd name="connsiteX16" fmla="*/ 290790 w 305121"/>
                <a:gd name="connsiteY16" fmla="*/ 0 h 412965"/>
                <a:gd name="connsiteX17" fmla="*/ 300836 w 305121"/>
                <a:gd name="connsiteY17" fmla="*/ 4005 h 412965"/>
                <a:gd name="connsiteX18" fmla="*/ 305122 w 305121"/>
                <a:gd name="connsiteY18" fmla="*/ 14332 h 412965"/>
                <a:gd name="connsiteX19" fmla="*/ 305122 w 305121"/>
                <a:gd name="connsiteY19" fmla="*/ 392872 h 412965"/>
                <a:gd name="connsiteX20" fmla="*/ 300836 w 305121"/>
                <a:gd name="connsiteY20" fmla="*/ 402918 h 412965"/>
                <a:gd name="connsiteX21" fmla="*/ 290790 w 305121"/>
                <a:gd name="connsiteY21" fmla="*/ 407204 h 412965"/>
                <a:gd name="connsiteX22" fmla="*/ 226014 w 305121"/>
                <a:gd name="connsiteY22" fmla="*/ 407204 h 412965"/>
                <a:gd name="connsiteX23" fmla="*/ 215686 w 305121"/>
                <a:gd name="connsiteY23" fmla="*/ 402918 h 412965"/>
                <a:gd name="connsiteX24" fmla="*/ 211682 w 305121"/>
                <a:gd name="connsiteY24" fmla="*/ 392872 h 412965"/>
                <a:gd name="connsiteX25" fmla="*/ 211682 w 305121"/>
                <a:gd name="connsiteY25" fmla="*/ 374535 h 412965"/>
                <a:gd name="connsiteX26" fmla="*/ 176132 w 305121"/>
                <a:gd name="connsiteY26" fmla="*/ 402075 h 412965"/>
                <a:gd name="connsiteX27" fmla="*/ 122245 w 305121"/>
                <a:gd name="connsiteY27" fmla="*/ 412965 h 412965"/>
                <a:gd name="connsiteX28" fmla="*/ 153720 w 305121"/>
                <a:gd name="connsiteY28" fmla="*/ 336105 h 412965"/>
                <a:gd name="connsiteX29" fmla="*/ 183860 w 305121"/>
                <a:gd name="connsiteY29" fmla="*/ 327815 h 412965"/>
                <a:gd name="connsiteX30" fmla="*/ 200511 w 305121"/>
                <a:gd name="connsiteY30" fmla="*/ 306316 h 412965"/>
                <a:gd name="connsiteX31" fmla="*/ 206553 w 305121"/>
                <a:gd name="connsiteY31" fmla="*/ 277652 h 412965"/>
                <a:gd name="connsiteX32" fmla="*/ 207115 w 305121"/>
                <a:gd name="connsiteY32" fmla="*/ 255873 h 412965"/>
                <a:gd name="connsiteX33" fmla="*/ 206553 w 305121"/>
                <a:gd name="connsiteY33" fmla="*/ 234655 h 412965"/>
                <a:gd name="connsiteX34" fmla="*/ 200230 w 305121"/>
                <a:gd name="connsiteY34" fmla="*/ 207958 h 412965"/>
                <a:gd name="connsiteX35" fmla="*/ 183017 w 305121"/>
                <a:gd name="connsiteY35" fmla="*/ 187865 h 412965"/>
                <a:gd name="connsiteX36" fmla="*/ 153790 w 305121"/>
                <a:gd name="connsiteY36" fmla="*/ 180137 h 412965"/>
                <a:gd name="connsiteX37" fmla="*/ 123651 w 305121"/>
                <a:gd name="connsiteY37" fmla="*/ 188146 h 412965"/>
                <a:gd name="connsiteX38" fmla="*/ 107562 w 305121"/>
                <a:gd name="connsiteY38" fmla="*/ 209925 h 412965"/>
                <a:gd name="connsiteX39" fmla="*/ 101520 w 305121"/>
                <a:gd name="connsiteY39" fmla="*/ 240346 h 412965"/>
                <a:gd name="connsiteX40" fmla="*/ 101520 w 305121"/>
                <a:gd name="connsiteY40" fmla="*/ 275896 h 412965"/>
                <a:gd name="connsiteX41" fmla="*/ 107562 w 305121"/>
                <a:gd name="connsiteY41" fmla="*/ 306316 h 412965"/>
                <a:gd name="connsiteX42" fmla="*/ 123651 w 305121"/>
                <a:gd name="connsiteY42" fmla="*/ 328096 h 412965"/>
                <a:gd name="connsiteX43" fmla="*/ 153790 w 305121"/>
                <a:gd name="connsiteY43" fmla="*/ 336105 h 412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05121" h="412965">
                  <a:moveTo>
                    <a:pt x="122175" y="412965"/>
                  </a:moveTo>
                  <a:cubicBezTo>
                    <a:pt x="103838" y="412965"/>
                    <a:pt x="87258" y="410014"/>
                    <a:pt x="72575" y="404113"/>
                  </a:cubicBezTo>
                  <a:cubicBezTo>
                    <a:pt x="57821" y="398211"/>
                    <a:pt x="45245" y="389429"/>
                    <a:pt x="34707" y="377697"/>
                  </a:cubicBezTo>
                  <a:cubicBezTo>
                    <a:pt x="24168" y="366034"/>
                    <a:pt x="16089" y="351913"/>
                    <a:pt x="10328" y="335262"/>
                  </a:cubicBezTo>
                  <a:cubicBezTo>
                    <a:pt x="4567" y="318611"/>
                    <a:pt x="1335" y="299642"/>
                    <a:pt x="562" y="278214"/>
                  </a:cubicBezTo>
                  <a:cubicBezTo>
                    <a:pt x="211" y="270556"/>
                    <a:pt x="0" y="263812"/>
                    <a:pt x="0" y="257840"/>
                  </a:cubicBezTo>
                  <a:cubicBezTo>
                    <a:pt x="0" y="251868"/>
                    <a:pt x="211" y="245123"/>
                    <a:pt x="562" y="237465"/>
                  </a:cubicBezTo>
                  <a:cubicBezTo>
                    <a:pt x="1335" y="217232"/>
                    <a:pt x="4567" y="198754"/>
                    <a:pt x="10328" y="182104"/>
                  </a:cubicBezTo>
                  <a:cubicBezTo>
                    <a:pt x="16089" y="165453"/>
                    <a:pt x="24098" y="151332"/>
                    <a:pt x="34425" y="139669"/>
                  </a:cubicBezTo>
                  <a:cubicBezTo>
                    <a:pt x="44753" y="128007"/>
                    <a:pt x="57399" y="119014"/>
                    <a:pt x="72293" y="112691"/>
                  </a:cubicBezTo>
                  <a:cubicBezTo>
                    <a:pt x="87188" y="106368"/>
                    <a:pt x="103838" y="103206"/>
                    <a:pt x="122175" y="103206"/>
                  </a:cubicBezTo>
                  <a:cubicBezTo>
                    <a:pt x="140512" y="103206"/>
                    <a:pt x="157725" y="106368"/>
                    <a:pt x="171495" y="112691"/>
                  </a:cubicBezTo>
                  <a:cubicBezTo>
                    <a:pt x="185265" y="119014"/>
                    <a:pt x="196928" y="127093"/>
                    <a:pt x="206483" y="137070"/>
                  </a:cubicBezTo>
                  <a:lnTo>
                    <a:pt x="206483" y="14332"/>
                  </a:lnTo>
                  <a:cubicBezTo>
                    <a:pt x="206483" y="10117"/>
                    <a:pt x="207817" y="6674"/>
                    <a:pt x="210487" y="4005"/>
                  </a:cubicBezTo>
                  <a:cubicBezTo>
                    <a:pt x="213157" y="1335"/>
                    <a:pt x="216599" y="0"/>
                    <a:pt x="220815" y="0"/>
                  </a:cubicBezTo>
                  <a:lnTo>
                    <a:pt x="290790" y="0"/>
                  </a:lnTo>
                  <a:cubicBezTo>
                    <a:pt x="294584" y="0"/>
                    <a:pt x="297956" y="1335"/>
                    <a:pt x="300836" y="4005"/>
                  </a:cubicBezTo>
                  <a:cubicBezTo>
                    <a:pt x="303717" y="6674"/>
                    <a:pt x="305122" y="10117"/>
                    <a:pt x="305122" y="14332"/>
                  </a:cubicBezTo>
                  <a:lnTo>
                    <a:pt x="305122" y="392872"/>
                  </a:lnTo>
                  <a:cubicBezTo>
                    <a:pt x="305122" y="396666"/>
                    <a:pt x="303717" y="400038"/>
                    <a:pt x="300836" y="402918"/>
                  </a:cubicBezTo>
                  <a:cubicBezTo>
                    <a:pt x="297956" y="405799"/>
                    <a:pt x="294584" y="407204"/>
                    <a:pt x="290790" y="407204"/>
                  </a:cubicBezTo>
                  <a:lnTo>
                    <a:pt x="226014" y="407204"/>
                  </a:lnTo>
                  <a:cubicBezTo>
                    <a:pt x="221798" y="407204"/>
                    <a:pt x="218356" y="405799"/>
                    <a:pt x="215686" y="402918"/>
                  </a:cubicBezTo>
                  <a:cubicBezTo>
                    <a:pt x="213016" y="400038"/>
                    <a:pt x="211682" y="396736"/>
                    <a:pt x="211682" y="392872"/>
                  </a:cubicBezTo>
                  <a:lnTo>
                    <a:pt x="211682" y="374535"/>
                  </a:lnTo>
                  <a:cubicBezTo>
                    <a:pt x="202478" y="385635"/>
                    <a:pt x="190675" y="394769"/>
                    <a:pt x="176132" y="402075"/>
                  </a:cubicBezTo>
                  <a:cubicBezTo>
                    <a:pt x="161589" y="409312"/>
                    <a:pt x="143603" y="412965"/>
                    <a:pt x="122245" y="412965"/>
                  </a:cubicBezTo>
                  <a:close/>
                  <a:moveTo>
                    <a:pt x="153720" y="336105"/>
                  </a:moveTo>
                  <a:cubicBezTo>
                    <a:pt x="166366" y="336105"/>
                    <a:pt x="176343" y="333365"/>
                    <a:pt x="183860" y="327815"/>
                  </a:cubicBezTo>
                  <a:cubicBezTo>
                    <a:pt x="191307" y="322265"/>
                    <a:pt x="196857" y="315098"/>
                    <a:pt x="200511" y="306316"/>
                  </a:cubicBezTo>
                  <a:cubicBezTo>
                    <a:pt x="204164" y="297534"/>
                    <a:pt x="206131" y="287980"/>
                    <a:pt x="206553" y="277652"/>
                  </a:cubicBezTo>
                  <a:cubicBezTo>
                    <a:pt x="206904" y="269994"/>
                    <a:pt x="207115" y="262758"/>
                    <a:pt x="207115" y="255873"/>
                  </a:cubicBezTo>
                  <a:cubicBezTo>
                    <a:pt x="207115" y="248987"/>
                    <a:pt x="206904" y="241892"/>
                    <a:pt x="206553" y="234655"/>
                  </a:cubicBezTo>
                  <a:cubicBezTo>
                    <a:pt x="206202" y="225100"/>
                    <a:pt x="204094" y="216248"/>
                    <a:pt x="200230" y="207958"/>
                  </a:cubicBezTo>
                  <a:cubicBezTo>
                    <a:pt x="196436" y="199738"/>
                    <a:pt x="190675" y="193064"/>
                    <a:pt x="183017" y="187865"/>
                  </a:cubicBezTo>
                  <a:cubicBezTo>
                    <a:pt x="175359" y="182736"/>
                    <a:pt x="165594" y="180137"/>
                    <a:pt x="153790" y="180137"/>
                  </a:cubicBezTo>
                  <a:cubicBezTo>
                    <a:pt x="141144" y="180137"/>
                    <a:pt x="131168" y="182806"/>
                    <a:pt x="123651" y="188146"/>
                  </a:cubicBezTo>
                  <a:cubicBezTo>
                    <a:pt x="116203" y="193485"/>
                    <a:pt x="110864" y="200792"/>
                    <a:pt x="107562" y="209925"/>
                  </a:cubicBezTo>
                  <a:cubicBezTo>
                    <a:pt x="104330" y="219129"/>
                    <a:pt x="102293" y="229246"/>
                    <a:pt x="101520" y="240346"/>
                  </a:cubicBezTo>
                  <a:cubicBezTo>
                    <a:pt x="100396" y="252219"/>
                    <a:pt x="100396" y="264093"/>
                    <a:pt x="101520" y="275896"/>
                  </a:cubicBezTo>
                  <a:cubicBezTo>
                    <a:pt x="102293" y="286996"/>
                    <a:pt x="104260" y="297113"/>
                    <a:pt x="107562" y="306316"/>
                  </a:cubicBezTo>
                  <a:cubicBezTo>
                    <a:pt x="110794" y="315520"/>
                    <a:pt x="116133" y="322756"/>
                    <a:pt x="123651" y="328096"/>
                  </a:cubicBezTo>
                  <a:cubicBezTo>
                    <a:pt x="131098" y="333435"/>
                    <a:pt x="141144" y="336105"/>
                    <a:pt x="153790" y="336105"/>
                  </a:cubicBez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84E30CC8-6EE6-BF1E-0FC0-76D747FB119A}"/>
                </a:ext>
              </a:extLst>
            </p:cNvPr>
            <p:cNvSpPr/>
            <p:nvPr/>
          </p:nvSpPr>
          <p:spPr>
            <a:xfrm>
              <a:off x="2939390" y="1002902"/>
              <a:ext cx="106086" cy="401443"/>
            </a:xfrm>
            <a:custGeom>
              <a:avLst/>
              <a:gdLst>
                <a:gd name="connsiteX0" fmla="*/ 14332 w 106086"/>
                <a:gd name="connsiteY0" fmla="*/ 401443 h 401443"/>
                <a:gd name="connsiteX1" fmla="*/ 4005 w 106086"/>
                <a:gd name="connsiteY1" fmla="*/ 397157 h 401443"/>
                <a:gd name="connsiteX2" fmla="*/ 0 w 106086"/>
                <a:gd name="connsiteY2" fmla="*/ 387111 h 401443"/>
                <a:gd name="connsiteX3" fmla="*/ 0 w 106086"/>
                <a:gd name="connsiteY3" fmla="*/ 14332 h 401443"/>
                <a:gd name="connsiteX4" fmla="*/ 4005 w 106086"/>
                <a:gd name="connsiteY4" fmla="*/ 4005 h 401443"/>
                <a:gd name="connsiteX5" fmla="*/ 14332 w 106086"/>
                <a:gd name="connsiteY5" fmla="*/ 0 h 401443"/>
                <a:gd name="connsiteX6" fmla="*/ 91192 w 106086"/>
                <a:gd name="connsiteY6" fmla="*/ 0 h 401443"/>
                <a:gd name="connsiteX7" fmla="*/ 101801 w 106086"/>
                <a:gd name="connsiteY7" fmla="*/ 4005 h 401443"/>
                <a:gd name="connsiteX8" fmla="*/ 106087 w 106086"/>
                <a:gd name="connsiteY8" fmla="*/ 14332 h 401443"/>
                <a:gd name="connsiteX9" fmla="*/ 106087 w 106086"/>
                <a:gd name="connsiteY9" fmla="*/ 387111 h 401443"/>
                <a:gd name="connsiteX10" fmla="*/ 101801 w 106086"/>
                <a:gd name="connsiteY10" fmla="*/ 397157 h 401443"/>
                <a:gd name="connsiteX11" fmla="*/ 91192 w 106086"/>
                <a:gd name="connsiteY11" fmla="*/ 401443 h 401443"/>
                <a:gd name="connsiteX12" fmla="*/ 14332 w 106086"/>
                <a:gd name="connsiteY12" fmla="*/ 401443 h 40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086" h="401443">
                  <a:moveTo>
                    <a:pt x="14332" y="401443"/>
                  </a:moveTo>
                  <a:cubicBezTo>
                    <a:pt x="10117" y="401443"/>
                    <a:pt x="6674" y="400038"/>
                    <a:pt x="4005" y="397157"/>
                  </a:cubicBezTo>
                  <a:cubicBezTo>
                    <a:pt x="1335" y="394277"/>
                    <a:pt x="0" y="390975"/>
                    <a:pt x="0" y="387111"/>
                  </a:cubicBezTo>
                  <a:lnTo>
                    <a:pt x="0" y="14332"/>
                  </a:lnTo>
                  <a:cubicBezTo>
                    <a:pt x="0" y="10117"/>
                    <a:pt x="1335" y="6674"/>
                    <a:pt x="4005" y="4005"/>
                  </a:cubicBezTo>
                  <a:cubicBezTo>
                    <a:pt x="6674" y="1335"/>
                    <a:pt x="10117" y="0"/>
                    <a:pt x="14332" y="0"/>
                  </a:cubicBezTo>
                  <a:lnTo>
                    <a:pt x="91192" y="0"/>
                  </a:lnTo>
                  <a:cubicBezTo>
                    <a:pt x="95408" y="0"/>
                    <a:pt x="98920" y="1335"/>
                    <a:pt x="101801" y="4005"/>
                  </a:cubicBezTo>
                  <a:cubicBezTo>
                    <a:pt x="104681" y="6674"/>
                    <a:pt x="106087" y="10117"/>
                    <a:pt x="106087" y="14332"/>
                  </a:cubicBezTo>
                  <a:lnTo>
                    <a:pt x="106087" y="387111"/>
                  </a:lnTo>
                  <a:cubicBezTo>
                    <a:pt x="106087" y="390905"/>
                    <a:pt x="104681" y="394277"/>
                    <a:pt x="101801" y="397157"/>
                  </a:cubicBezTo>
                  <a:cubicBezTo>
                    <a:pt x="98920" y="400038"/>
                    <a:pt x="95408" y="401443"/>
                    <a:pt x="91192" y="401443"/>
                  </a:cubicBezTo>
                  <a:lnTo>
                    <a:pt x="14332" y="401443"/>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D790EB5D-8314-7ACE-E1FB-56BA0B92092D}"/>
                </a:ext>
              </a:extLst>
            </p:cNvPr>
            <p:cNvSpPr/>
            <p:nvPr/>
          </p:nvSpPr>
          <p:spPr>
            <a:xfrm>
              <a:off x="3097115" y="1002902"/>
              <a:ext cx="337229" cy="401443"/>
            </a:xfrm>
            <a:custGeom>
              <a:avLst/>
              <a:gdLst>
                <a:gd name="connsiteX0" fmla="*/ 130747 w 337229"/>
                <a:gd name="connsiteY0" fmla="*/ 401443 h 401443"/>
                <a:gd name="connsiteX1" fmla="*/ 120419 w 337229"/>
                <a:gd name="connsiteY1" fmla="*/ 397157 h 401443"/>
                <a:gd name="connsiteX2" fmla="*/ 116414 w 337229"/>
                <a:gd name="connsiteY2" fmla="*/ 387111 h 401443"/>
                <a:gd name="connsiteX3" fmla="*/ 116414 w 337229"/>
                <a:gd name="connsiteY3" fmla="*/ 89998 h 401443"/>
                <a:gd name="connsiteX4" fmla="*/ 14332 w 337229"/>
                <a:gd name="connsiteY4" fmla="*/ 89998 h 401443"/>
                <a:gd name="connsiteX5" fmla="*/ 4005 w 337229"/>
                <a:gd name="connsiteY5" fmla="*/ 85712 h 401443"/>
                <a:gd name="connsiteX6" fmla="*/ 0 w 337229"/>
                <a:gd name="connsiteY6" fmla="*/ 75666 h 401443"/>
                <a:gd name="connsiteX7" fmla="*/ 0 w 337229"/>
                <a:gd name="connsiteY7" fmla="*/ 14332 h 401443"/>
                <a:gd name="connsiteX8" fmla="*/ 4005 w 337229"/>
                <a:gd name="connsiteY8" fmla="*/ 4005 h 401443"/>
                <a:gd name="connsiteX9" fmla="*/ 14332 w 337229"/>
                <a:gd name="connsiteY9" fmla="*/ 0 h 401443"/>
                <a:gd name="connsiteX10" fmla="*/ 322897 w 337229"/>
                <a:gd name="connsiteY10" fmla="*/ 0 h 401443"/>
                <a:gd name="connsiteX11" fmla="*/ 333225 w 337229"/>
                <a:gd name="connsiteY11" fmla="*/ 4005 h 401443"/>
                <a:gd name="connsiteX12" fmla="*/ 337229 w 337229"/>
                <a:gd name="connsiteY12" fmla="*/ 14332 h 401443"/>
                <a:gd name="connsiteX13" fmla="*/ 337229 w 337229"/>
                <a:gd name="connsiteY13" fmla="*/ 75666 h 401443"/>
                <a:gd name="connsiteX14" fmla="*/ 333225 w 337229"/>
                <a:gd name="connsiteY14" fmla="*/ 85712 h 401443"/>
                <a:gd name="connsiteX15" fmla="*/ 322897 w 337229"/>
                <a:gd name="connsiteY15" fmla="*/ 89998 h 401443"/>
                <a:gd name="connsiteX16" fmla="*/ 220815 w 337229"/>
                <a:gd name="connsiteY16" fmla="*/ 89998 h 401443"/>
                <a:gd name="connsiteX17" fmla="*/ 220815 w 337229"/>
                <a:gd name="connsiteY17" fmla="*/ 387111 h 401443"/>
                <a:gd name="connsiteX18" fmla="*/ 216810 w 337229"/>
                <a:gd name="connsiteY18" fmla="*/ 397157 h 401443"/>
                <a:gd name="connsiteX19" fmla="*/ 206483 w 337229"/>
                <a:gd name="connsiteY19" fmla="*/ 401443 h 401443"/>
                <a:gd name="connsiteX20" fmla="*/ 130817 w 337229"/>
                <a:gd name="connsiteY20" fmla="*/ 401443 h 40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7229" h="401443">
                  <a:moveTo>
                    <a:pt x="130747" y="401443"/>
                  </a:moveTo>
                  <a:cubicBezTo>
                    <a:pt x="126531" y="401443"/>
                    <a:pt x="123089" y="400038"/>
                    <a:pt x="120419" y="397157"/>
                  </a:cubicBezTo>
                  <a:cubicBezTo>
                    <a:pt x="117749" y="394277"/>
                    <a:pt x="116414" y="390975"/>
                    <a:pt x="116414" y="387111"/>
                  </a:cubicBezTo>
                  <a:lnTo>
                    <a:pt x="116414" y="89998"/>
                  </a:lnTo>
                  <a:lnTo>
                    <a:pt x="14332" y="89998"/>
                  </a:lnTo>
                  <a:cubicBezTo>
                    <a:pt x="10117" y="89998"/>
                    <a:pt x="6674" y="88593"/>
                    <a:pt x="4005" y="85712"/>
                  </a:cubicBezTo>
                  <a:cubicBezTo>
                    <a:pt x="1335" y="82832"/>
                    <a:pt x="0" y="79530"/>
                    <a:pt x="0" y="75666"/>
                  </a:cubicBezTo>
                  <a:lnTo>
                    <a:pt x="0" y="14332"/>
                  </a:lnTo>
                  <a:cubicBezTo>
                    <a:pt x="0" y="10117"/>
                    <a:pt x="1335" y="6674"/>
                    <a:pt x="4005" y="4005"/>
                  </a:cubicBezTo>
                  <a:cubicBezTo>
                    <a:pt x="6674" y="1335"/>
                    <a:pt x="10117" y="0"/>
                    <a:pt x="14332" y="0"/>
                  </a:cubicBezTo>
                  <a:lnTo>
                    <a:pt x="322897" y="0"/>
                  </a:lnTo>
                  <a:cubicBezTo>
                    <a:pt x="327112" y="0"/>
                    <a:pt x="330555" y="1335"/>
                    <a:pt x="333225" y="4005"/>
                  </a:cubicBezTo>
                  <a:cubicBezTo>
                    <a:pt x="335894" y="6674"/>
                    <a:pt x="337229" y="10117"/>
                    <a:pt x="337229" y="14332"/>
                  </a:cubicBezTo>
                  <a:lnTo>
                    <a:pt x="337229" y="75666"/>
                  </a:lnTo>
                  <a:cubicBezTo>
                    <a:pt x="337229" y="79460"/>
                    <a:pt x="335894" y="82832"/>
                    <a:pt x="333225" y="85712"/>
                  </a:cubicBezTo>
                  <a:cubicBezTo>
                    <a:pt x="330555" y="88593"/>
                    <a:pt x="327112" y="89998"/>
                    <a:pt x="322897" y="89998"/>
                  </a:cubicBezTo>
                  <a:lnTo>
                    <a:pt x="220815" y="89998"/>
                  </a:lnTo>
                  <a:lnTo>
                    <a:pt x="220815" y="387111"/>
                  </a:lnTo>
                  <a:cubicBezTo>
                    <a:pt x="220815" y="390905"/>
                    <a:pt x="219480" y="394277"/>
                    <a:pt x="216810" y="397157"/>
                  </a:cubicBezTo>
                  <a:cubicBezTo>
                    <a:pt x="214141" y="400038"/>
                    <a:pt x="210698" y="401443"/>
                    <a:pt x="206483" y="401443"/>
                  </a:cubicBezTo>
                  <a:lnTo>
                    <a:pt x="130817" y="401443"/>
                  </a:lnTo>
                  <a:close/>
                </a:path>
              </a:pathLst>
            </a:custGeom>
            <a:grpFill/>
            <a:ln w="0"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D7D23D90-2C8B-9599-2209-9549AB774DFB}"/>
              </a:ext>
            </a:extLst>
          </p:cNvPr>
          <p:cNvSpPr>
            <a:spLocks noGrp="1"/>
          </p:cNvSpPr>
          <p:nvPr>
            <p:ph type="ctrTitle" hasCustomPrompt="1"/>
          </p:nvPr>
        </p:nvSpPr>
        <p:spPr>
          <a:xfrm>
            <a:off x="787400" y="2078763"/>
            <a:ext cx="5308600" cy="2387600"/>
          </a:xfrm>
        </p:spPr>
        <p:txBody>
          <a:bodyPr lIns="0" anchor="b">
            <a:normAutofit/>
          </a:bodyPr>
          <a:lstStyle>
            <a:lvl1pPr algn="l">
              <a:defRPr sz="5400">
                <a:solidFill>
                  <a:schemeClr val="bg1"/>
                </a:solidFill>
              </a:defRPr>
            </a:lvl1pPr>
          </a:lstStyle>
          <a:p>
            <a:r>
              <a:rPr lang="en-US" dirty="0"/>
              <a:t>Add Title Slide Heading Here</a:t>
            </a:r>
            <a:endParaRPr lang="en-GB" dirty="0"/>
          </a:p>
        </p:txBody>
      </p:sp>
      <p:sp>
        <p:nvSpPr>
          <p:cNvPr id="3" name="Subtitle 2">
            <a:extLst>
              <a:ext uri="{FF2B5EF4-FFF2-40B4-BE49-F238E27FC236}">
                <a16:creationId xmlns:a16="http://schemas.microsoft.com/office/drawing/2014/main" id="{895725BB-E1DA-9257-80A5-1BCA50E0175F}"/>
              </a:ext>
            </a:extLst>
          </p:cNvPr>
          <p:cNvSpPr>
            <a:spLocks noGrp="1"/>
          </p:cNvSpPr>
          <p:nvPr>
            <p:ph type="subTitle" idx="1"/>
          </p:nvPr>
        </p:nvSpPr>
        <p:spPr>
          <a:xfrm>
            <a:off x="787400" y="4547176"/>
            <a:ext cx="5308600" cy="1655762"/>
          </a:xfrm>
        </p:spPr>
        <p:txBody>
          <a:bodyPr lIns="0">
            <a:normAutofit/>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774829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ic Slide">
    <p:spTree>
      <p:nvGrpSpPr>
        <p:cNvPr id="1" name=""/>
        <p:cNvGrpSpPr/>
        <p:nvPr/>
      </p:nvGrpSpPr>
      <p:grpSpPr>
        <a:xfrm>
          <a:off x="0" y="0"/>
          <a:ext cx="0" cy="0"/>
          <a:chOff x="0" y="0"/>
          <a:chExt cx="0" cy="0"/>
        </a:xfrm>
      </p:grpSpPr>
      <p:sp>
        <p:nvSpPr>
          <p:cNvPr id="25" name="Content Placeholder 24">
            <a:extLst>
              <a:ext uri="{FF2B5EF4-FFF2-40B4-BE49-F238E27FC236}">
                <a16:creationId xmlns:a16="http://schemas.microsoft.com/office/drawing/2014/main" id="{60694BE5-5E33-F819-3E56-92A65537FB1A}"/>
              </a:ext>
            </a:extLst>
          </p:cNvPr>
          <p:cNvSpPr>
            <a:spLocks noGrp="1"/>
          </p:cNvSpPr>
          <p:nvPr>
            <p:ph sz="quarter" idx="10"/>
          </p:nvPr>
        </p:nvSpPr>
        <p:spPr>
          <a:xfrm>
            <a:off x="695325" y="1468437"/>
            <a:ext cx="10801350" cy="46670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grpSp>
        <p:nvGrpSpPr>
          <p:cNvPr id="5" name="Graphic 39">
            <a:extLst>
              <a:ext uri="{FF2B5EF4-FFF2-40B4-BE49-F238E27FC236}">
                <a16:creationId xmlns:a16="http://schemas.microsoft.com/office/drawing/2014/main" id="{B90E1BC1-21AF-CECE-44E2-DA3DA7FAB5E1}"/>
              </a:ext>
            </a:extLst>
          </p:cNvPr>
          <p:cNvGrpSpPr/>
          <p:nvPr userDrawn="1"/>
        </p:nvGrpSpPr>
        <p:grpSpPr>
          <a:xfrm>
            <a:off x="11680804" y="6354500"/>
            <a:ext cx="374425" cy="374425"/>
            <a:chOff x="3601694" y="619234"/>
            <a:chExt cx="1105970" cy="1105970"/>
          </a:xfrm>
        </p:grpSpPr>
        <p:sp>
          <p:nvSpPr>
            <p:cNvPr id="6" name="Freeform: Shape 5">
              <a:extLst>
                <a:ext uri="{FF2B5EF4-FFF2-40B4-BE49-F238E27FC236}">
                  <a16:creationId xmlns:a16="http://schemas.microsoft.com/office/drawing/2014/main" id="{8748D3B3-0D00-BE5C-7BF7-EBB6F96FA1CF}"/>
                </a:ext>
              </a:extLst>
            </p:cNvPr>
            <p:cNvSpPr/>
            <p:nvPr/>
          </p:nvSpPr>
          <p:spPr>
            <a:xfrm>
              <a:off x="3601694" y="619234"/>
              <a:ext cx="1105970" cy="1105970"/>
            </a:xfrm>
            <a:custGeom>
              <a:avLst/>
              <a:gdLst>
                <a:gd name="connsiteX0" fmla="*/ 1105971 w 1105970"/>
                <a:gd name="connsiteY0" fmla="*/ 552985 h 1105970"/>
                <a:gd name="connsiteX1" fmla="*/ 552985 w 1105970"/>
                <a:gd name="connsiteY1" fmla="*/ 1105971 h 1105970"/>
                <a:gd name="connsiteX2" fmla="*/ 0 w 1105970"/>
                <a:gd name="connsiteY2" fmla="*/ 552985 h 1105970"/>
                <a:gd name="connsiteX3" fmla="*/ 552985 w 1105970"/>
                <a:gd name="connsiteY3" fmla="*/ 0 h 1105970"/>
                <a:gd name="connsiteX4" fmla="*/ 1105971 w 1105970"/>
                <a:gd name="connsiteY4" fmla="*/ 552985 h 1105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970" h="1105970">
                  <a:moveTo>
                    <a:pt x="1105971" y="552985"/>
                  </a:moveTo>
                  <a:cubicBezTo>
                    <a:pt x="1105971" y="858391"/>
                    <a:pt x="858390" y="1105971"/>
                    <a:pt x="552985" y="1105971"/>
                  </a:cubicBezTo>
                  <a:cubicBezTo>
                    <a:pt x="247580" y="1105971"/>
                    <a:pt x="0" y="858391"/>
                    <a:pt x="0" y="552985"/>
                  </a:cubicBezTo>
                  <a:cubicBezTo>
                    <a:pt x="0" y="247580"/>
                    <a:pt x="247580" y="0"/>
                    <a:pt x="552985" y="0"/>
                  </a:cubicBezTo>
                  <a:cubicBezTo>
                    <a:pt x="858390" y="0"/>
                    <a:pt x="1105971" y="247580"/>
                    <a:pt x="1105971" y="552985"/>
                  </a:cubicBezTo>
                  <a:close/>
                </a:path>
              </a:pathLst>
            </a:custGeom>
            <a:solidFill>
              <a:srgbClr val="365F9F"/>
            </a:solid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DA58412A-3484-1F4C-CDD2-D27E0F8F0C72}"/>
                </a:ext>
              </a:extLst>
            </p:cNvPr>
            <p:cNvSpPr/>
            <p:nvPr/>
          </p:nvSpPr>
          <p:spPr>
            <a:xfrm>
              <a:off x="3776218" y="792888"/>
              <a:ext cx="815989" cy="733909"/>
            </a:xfrm>
            <a:custGeom>
              <a:avLst/>
              <a:gdLst>
                <a:gd name="connsiteX0" fmla="*/ 810676 w 815989"/>
                <a:gd name="connsiteY0" fmla="*/ 409049 h 733909"/>
                <a:gd name="connsiteX1" fmla="*/ 785033 w 815989"/>
                <a:gd name="connsiteY1" fmla="*/ 376872 h 733909"/>
                <a:gd name="connsiteX2" fmla="*/ 752434 w 815989"/>
                <a:gd name="connsiteY2" fmla="*/ 371954 h 733909"/>
                <a:gd name="connsiteX3" fmla="*/ 733255 w 815989"/>
                <a:gd name="connsiteY3" fmla="*/ 391485 h 733909"/>
                <a:gd name="connsiteX4" fmla="*/ 673677 w 815989"/>
                <a:gd name="connsiteY4" fmla="*/ 358886 h 733909"/>
                <a:gd name="connsiteX5" fmla="*/ 673677 w 815989"/>
                <a:gd name="connsiteY5" fmla="*/ 330362 h 733909"/>
                <a:gd name="connsiteX6" fmla="*/ 663912 w 815989"/>
                <a:gd name="connsiteY6" fmla="*/ 300995 h 733909"/>
                <a:gd name="connsiteX7" fmla="*/ 659064 w 815989"/>
                <a:gd name="connsiteY7" fmla="*/ 292424 h 733909"/>
                <a:gd name="connsiteX8" fmla="*/ 669251 w 815989"/>
                <a:gd name="connsiteY8" fmla="*/ 281815 h 733909"/>
                <a:gd name="connsiteX9" fmla="*/ 699461 w 815989"/>
                <a:gd name="connsiteY9" fmla="*/ 223503 h 733909"/>
                <a:gd name="connsiteX10" fmla="*/ 719414 w 815989"/>
                <a:gd name="connsiteY10" fmla="*/ 202285 h 733909"/>
                <a:gd name="connsiteX11" fmla="*/ 707962 w 815989"/>
                <a:gd name="connsiteY11" fmla="*/ 166033 h 733909"/>
                <a:gd name="connsiteX12" fmla="*/ 671289 w 815989"/>
                <a:gd name="connsiteY12" fmla="*/ 133786 h 733909"/>
                <a:gd name="connsiteX13" fmla="*/ 646840 w 815989"/>
                <a:gd name="connsiteY13" fmla="*/ 124371 h 733909"/>
                <a:gd name="connsiteX14" fmla="*/ 625201 w 815989"/>
                <a:gd name="connsiteY14" fmla="*/ 124020 h 733909"/>
                <a:gd name="connsiteX15" fmla="*/ 554664 w 815989"/>
                <a:gd name="connsiteY15" fmla="*/ 103224 h 733909"/>
                <a:gd name="connsiteX16" fmla="*/ 535062 w 815989"/>
                <a:gd name="connsiteY16" fmla="*/ 100344 h 733909"/>
                <a:gd name="connsiteX17" fmla="*/ 528528 w 815989"/>
                <a:gd name="connsiteY17" fmla="*/ 91000 h 733909"/>
                <a:gd name="connsiteX18" fmla="*/ 493471 w 815989"/>
                <a:gd name="connsiteY18" fmla="*/ 65286 h 733909"/>
                <a:gd name="connsiteX19" fmla="*/ 509348 w 815989"/>
                <a:gd name="connsiteY19" fmla="*/ 37957 h 733909"/>
                <a:gd name="connsiteX20" fmla="*/ 532603 w 815989"/>
                <a:gd name="connsiteY20" fmla="*/ 39572 h 733909"/>
                <a:gd name="connsiteX21" fmla="*/ 552134 w 815989"/>
                <a:gd name="connsiteY21" fmla="*/ 32266 h 733909"/>
                <a:gd name="connsiteX22" fmla="*/ 545179 w 815989"/>
                <a:gd name="connsiteY22" fmla="*/ 17582 h 733909"/>
                <a:gd name="connsiteX23" fmla="*/ 518271 w 815989"/>
                <a:gd name="connsiteY23" fmla="*/ 4936 h 733909"/>
                <a:gd name="connsiteX24" fmla="*/ 485251 w 815989"/>
                <a:gd name="connsiteY24" fmla="*/ 18 h 733909"/>
                <a:gd name="connsiteX25" fmla="*/ 464455 w 815989"/>
                <a:gd name="connsiteY25" fmla="*/ 6131 h 733909"/>
                <a:gd name="connsiteX26" fmla="*/ 468108 w 815989"/>
                <a:gd name="connsiteY26" fmla="*/ 20392 h 733909"/>
                <a:gd name="connsiteX27" fmla="*/ 489747 w 815989"/>
                <a:gd name="connsiteY27" fmla="*/ 32195 h 733909"/>
                <a:gd name="connsiteX28" fmla="*/ 473026 w 815989"/>
                <a:gd name="connsiteY28" fmla="*/ 58752 h 733909"/>
                <a:gd name="connsiteX29" fmla="*/ 419210 w 815989"/>
                <a:gd name="connsiteY29" fmla="*/ 56715 h 733909"/>
                <a:gd name="connsiteX30" fmla="*/ 410217 w 815989"/>
                <a:gd name="connsiteY30" fmla="*/ 59104 h 733909"/>
                <a:gd name="connsiteX31" fmla="*/ 402068 w 815989"/>
                <a:gd name="connsiteY31" fmla="*/ 54607 h 733909"/>
                <a:gd name="connsiteX32" fmla="*/ 331952 w 815989"/>
                <a:gd name="connsiteY32" fmla="*/ 32195 h 733909"/>
                <a:gd name="connsiteX33" fmla="*/ 300126 w 815989"/>
                <a:gd name="connsiteY33" fmla="*/ 18706 h 733909"/>
                <a:gd name="connsiteX34" fmla="*/ 270337 w 815989"/>
                <a:gd name="connsiteY34" fmla="*/ 20322 h 733909"/>
                <a:gd name="connsiteX35" fmla="*/ 241392 w 815989"/>
                <a:gd name="connsiteY35" fmla="*/ 28893 h 733909"/>
                <a:gd name="connsiteX36" fmla="*/ 219823 w 815989"/>
                <a:gd name="connsiteY36" fmla="*/ 43155 h 733909"/>
                <a:gd name="connsiteX37" fmla="*/ 211252 w 815989"/>
                <a:gd name="connsiteY37" fmla="*/ 58682 h 733909"/>
                <a:gd name="connsiteX38" fmla="*/ 216170 w 815989"/>
                <a:gd name="connsiteY38" fmla="*/ 72101 h 733909"/>
                <a:gd name="connsiteX39" fmla="*/ 193758 w 815989"/>
                <a:gd name="connsiteY39" fmla="*/ 119875 h 733909"/>
                <a:gd name="connsiteX40" fmla="*/ 191721 w 815989"/>
                <a:gd name="connsiteY40" fmla="*/ 130062 h 733909"/>
                <a:gd name="connsiteX41" fmla="*/ 174157 w 815989"/>
                <a:gd name="connsiteY41" fmla="*/ 136174 h 733909"/>
                <a:gd name="connsiteX42" fmla="*/ 130949 w 815989"/>
                <a:gd name="connsiteY42" fmla="*/ 168352 h 733909"/>
                <a:gd name="connsiteX43" fmla="*/ 81208 w 815989"/>
                <a:gd name="connsiteY43" fmla="*/ 161396 h 733909"/>
                <a:gd name="connsiteX44" fmla="*/ 84440 w 815989"/>
                <a:gd name="connsiteY44" fmla="*/ 141795 h 733909"/>
                <a:gd name="connsiteX45" fmla="*/ 68141 w 815989"/>
                <a:gd name="connsiteY45" fmla="*/ 129992 h 733909"/>
                <a:gd name="connsiteX46" fmla="*/ 37158 w 815989"/>
                <a:gd name="connsiteY46" fmla="*/ 139758 h 733909"/>
                <a:gd name="connsiteX47" fmla="*/ 9828 w 815989"/>
                <a:gd name="connsiteY47" fmla="*/ 165471 h 733909"/>
                <a:gd name="connsiteX48" fmla="*/ 62 w 815989"/>
                <a:gd name="connsiteY48" fmla="*/ 192379 h 733909"/>
                <a:gd name="connsiteX49" fmla="*/ 14746 w 815989"/>
                <a:gd name="connsiteY49" fmla="*/ 206641 h 733909"/>
                <a:gd name="connsiteX50" fmla="*/ 46572 w 815989"/>
                <a:gd name="connsiteY50" fmla="*/ 197648 h 733909"/>
                <a:gd name="connsiteX51" fmla="*/ 69827 w 815989"/>
                <a:gd name="connsiteY51" fmla="*/ 178469 h 733909"/>
                <a:gd name="connsiteX52" fmla="*/ 119568 w 815989"/>
                <a:gd name="connsiteY52" fmla="*/ 186197 h 733909"/>
                <a:gd name="connsiteX53" fmla="*/ 115072 w 815989"/>
                <a:gd name="connsiteY53" fmla="*/ 230247 h 733909"/>
                <a:gd name="connsiteX54" fmla="*/ 120833 w 815989"/>
                <a:gd name="connsiteY54" fmla="*/ 242472 h 733909"/>
                <a:gd name="connsiteX55" fmla="*/ 111418 w 815989"/>
                <a:gd name="connsiteY55" fmla="*/ 251465 h 733909"/>
                <a:gd name="connsiteX56" fmla="*/ 59218 w 815989"/>
                <a:gd name="connsiteY56" fmla="*/ 322845 h 733909"/>
                <a:gd name="connsiteX57" fmla="*/ 33504 w 815989"/>
                <a:gd name="connsiteY57" fmla="*/ 340409 h 733909"/>
                <a:gd name="connsiteX58" fmla="*/ 14816 w 815989"/>
                <a:gd name="connsiteY58" fmla="*/ 368160 h 733909"/>
                <a:gd name="connsiteX59" fmla="*/ 7439 w 815989"/>
                <a:gd name="connsiteY59" fmla="*/ 405255 h 733909"/>
                <a:gd name="connsiteX60" fmla="*/ 16432 w 815989"/>
                <a:gd name="connsiteY60" fmla="*/ 437432 h 733909"/>
                <a:gd name="connsiteX61" fmla="*/ 40460 w 815989"/>
                <a:gd name="connsiteY61" fmla="*/ 458650 h 733909"/>
                <a:gd name="connsiteX62" fmla="*/ 68562 w 815989"/>
                <a:gd name="connsiteY62" fmla="*/ 462303 h 733909"/>
                <a:gd name="connsiteX63" fmla="*/ 97086 w 815989"/>
                <a:gd name="connsiteY63" fmla="*/ 452116 h 733909"/>
                <a:gd name="connsiteX64" fmla="*/ 187646 w 815989"/>
                <a:gd name="connsiteY64" fmla="*/ 467221 h 733909"/>
                <a:gd name="connsiteX65" fmla="*/ 203102 w 815989"/>
                <a:gd name="connsiteY65" fmla="*/ 466799 h 733909"/>
                <a:gd name="connsiteX66" fmla="*/ 207599 w 815989"/>
                <a:gd name="connsiteY66" fmla="*/ 481061 h 733909"/>
                <a:gd name="connsiteX67" fmla="*/ 224741 w 815989"/>
                <a:gd name="connsiteY67" fmla="*/ 509585 h 733909"/>
                <a:gd name="connsiteX68" fmla="*/ 249612 w 815989"/>
                <a:gd name="connsiteY68" fmla="*/ 529960 h 733909"/>
                <a:gd name="connsiteX69" fmla="*/ 219472 w 815989"/>
                <a:gd name="connsiteY69" fmla="*/ 605836 h 733909"/>
                <a:gd name="connsiteX70" fmla="*/ 183993 w 815989"/>
                <a:gd name="connsiteY70" fmla="*/ 609911 h 733909"/>
                <a:gd name="connsiteX71" fmla="*/ 159122 w 815989"/>
                <a:gd name="connsiteY71" fmla="*/ 630285 h 733909"/>
                <a:gd name="connsiteX72" fmla="*/ 148513 w 815989"/>
                <a:gd name="connsiteY72" fmla="*/ 660074 h 733909"/>
                <a:gd name="connsiteX73" fmla="*/ 153783 w 815989"/>
                <a:gd name="connsiteY73" fmla="*/ 693445 h 733909"/>
                <a:gd name="connsiteX74" fmla="*/ 174157 w 815989"/>
                <a:gd name="connsiteY74" fmla="*/ 719932 h 733909"/>
                <a:gd name="connsiteX75" fmla="*/ 203524 w 815989"/>
                <a:gd name="connsiteY75" fmla="*/ 733000 h 733909"/>
                <a:gd name="connsiteX76" fmla="*/ 235701 w 815989"/>
                <a:gd name="connsiteY76" fmla="*/ 729698 h 733909"/>
                <a:gd name="connsiteX77" fmla="*/ 261766 w 815989"/>
                <a:gd name="connsiteY77" fmla="*/ 709745 h 733909"/>
                <a:gd name="connsiteX78" fmla="*/ 273639 w 815989"/>
                <a:gd name="connsiteY78" fmla="*/ 679535 h 733909"/>
                <a:gd name="connsiteX79" fmla="*/ 268300 w 815989"/>
                <a:gd name="connsiteY79" fmla="*/ 645742 h 733909"/>
                <a:gd name="connsiteX80" fmla="*/ 244694 w 815989"/>
                <a:gd name="connsiteY80" fmla="*/ 616726 h 733909"/>
                <a:gd name="connsiteX81" fmla="*/ 274834 w 815989"/>
                <a:gd name="connsiteY81" fmla="*/ 540076 h 733909"/>
                <a:gd name="connsiteX82" fmla="*/ 307854 w 815989"/>
                <a:gd name="connsiteY82" fmla="*/ 542957 h 733909"/>
                <a:gd name="connsiteX83" fmla="*/ 341226 w 815989"/>
                <a:gd name="connsiteY83" fmla="*/ 534807 h 733909"/>
                <a:gd name="connsiteX84" fmla="*/ 357525 w 815989"/>
                <a:gd name="connsiteY84" fmla="*/ 526306 h 733909"/>
                <a:gd name="connsiteX85" fmla="*/ 373825 w 815989"/>
                <a:gd name="connsiteY85" fmla="*/ 542184 h 733909"/>
                <a:gd name="connsiteX86" fmla="*/ 457008 w 815989"/>
                <a:gd name="connsiteY86" fmla="*/ 598038 h 733909"/>
                <a:gd name="connsiteX87" fmla="*/ 474501 w 815989"/>
                <a:gd name="connsiteY87" fmla="*/ 626562 h 733909"/>
                <a:gd name="connsiteX88" fmla="*/ 502674 w 815989"/>
                <a:gd name="connsiteY88" fmla="*/ 645742 h 733909"/>
                <a:gd name="connsiteX89" fmla="*/ 543844 w 815989"/>
                <a:gd name="connsiteY89" fmla="*/ 650238 h 733909"/>
                <a:gd name="connsiteX90" fmla="*/ 580518 w 815989"/>
                <a:gd name="connsiteY90" fmla="*/ 633517 h 733909"/>
                <a:gd name="connsiteX91" fmla="*/ 605389 w 815989"/>
                <a:gd name="connsiteY91" fmla="*/ 599232 h 733909"/>
                <a:gd name="connsiteX92" fmla="*/ 611079 w 815989"/>
                <a:gd name="connsiteY92" fmla="*/ 567828 h 733909"/>
                <a:gd name="connsiteX93" fmla="*/ 605389 w 815989"/>
                <a:gd name="connsiteY93" fmla="*/ 537688 h 733909"/>
                <a:gd name="connsiteX94" fmla="*/ 620423 w 815989"/>
                <a:gd name="connsiteY94" fmla="*/ 438978 h 733909"/>
                <a:gd name="connsiteX95" fmla="*/ 619229 w 815989"/>
                <a:gd name="connsiteY95" fmla="*/ 416566 h 733909"/>
                <a:gd name="connsiteX96" fmla="*/ 628994 w 815989"/>
                <a:gd name="connsiteY96" fmla="*/ 413686 h 733909"/>
                <a:gd name="connsiteX97" fmla="*/ 666090 w 815989"/>
                <a:gd name="connsiteY97" fmla="*/ 379822 h 733909"/>
                <a:gd name="connsiteX98" fmla="*/ 728477 w 815989"/>
                <a:gd name="connsiteY98" fmla="*/ 413264 h 733909"/>
                <a:gd name="connsiteX99" fmla="*/ 734238 w 815989"/>
                <a:gd name="connsiteY99" fmla="*/ 442983 h 733909"/>
                <a:gd name="connsiteX100" fmla="*/ 761568 w 815989"/>
                <a:gd name="connsiteY100" fmla="*/ 476425 h 733909"/>
                <a:gd name="connsiteX101" fmla="*/ 795431 w 815989"/>
                <a:gd name="connsiteY101" fmla="*/ 478462 h 733909"/>
                <a:gd name="connsiteX102" fmla="*/ 814611 w 815989"/>
                <a:gd name="connsiteY102" fmla="*/ 450289 h 733909"/>
                <a:gd name="connsiteX103" fmla="*/ 810536 w 815989"/>
                <a:gd name="connsiteY103" fmla="*/ 408698 h 733909"/>
                <a:gd name="connsiteX104" fmla="*/ 215327 w 815989"/>
                <a:gd name="connsiteY104" fmla="*/ 117486 h 733909"/>
                <a:gd name="connsiteX105" fmla="*/ 230011 w 815989"/>
                <a:gd name="connsiteY105" fmla="*/ 80391 h 733909"/>
                <a:gd name="connsiteX106" fmla="*/ 242657 w 815989"/>
                <a:gd name="connsiteY106" fmla="*/ 83272 h 733909"/>
                <a:gd name="connsiteX107" fmla="*/ 275677 w 815989"/>
                <a:gd name="connsiteY107" fmla="*/ 82429 h 733909"/>
                <a:gd name="connsiteX108" fmla="*/ 307081 w 815989"/>
                <a:gd name="connsiteY108" fmla="*/ 73085 h 733909"/>
                <a:gd name="connsiteX109" fmla="*/ 329493 w 815989"/>
                <a:gd name="connsiteY109" fmla="*/ 56364 h 733909"/>
                <a:gd name="connsiteX110" fmla="*/ 334832 w 815989"/>
                <a:gd name="connsiteY110" fmla="*/ 44139 h 733909"/>
                <a:gd name="connsiteX111" fmla="*/ 387454 w 815989"/>
                <a:gd name="connsiteY111" fmla="*/ 63319 h 733909"/>
                <a:gd name="connsiteX112" fmla="*/ 393145 w 815989"/>
                <a:gd name="connsiteY112" fmla="*/ 66621 h 733909"/>
                <a:gd name="connsiteX113" fmla="*/ 373192 w 815989"/>
                <a:gd name="connsiteY113" fmla="*/ 86574 h 733909"/>
                <a:gd name="connsiteX114" fmla="*/ 370733 w 815989"/>
                <a:gd name="connsiteY114" fmla="*/ 112287 h 733909"/>
                <a:gd name="connsiteX115" fmla="*/ 324997 w 815989"/>
                <a:gd name="connsiteY115" fmla="*/ 124933 h 733909"/>
                <a:gd name="connsiteX116" fmla="*/ 271602 w 815989"/>
                <a:gd name="connsiteY116" fmla="*/ 144886 h 733909"/>
                <a:gd name="connsiteX117" fmla="*/ 246310 w 815989"/>
                <a:gd name="connsiteY117" fmla="*/ 130273 h 733909"/>
                <a:gd name="connsiteX118" fmla="*/ 213711 w 815989"/>
                <a:gd name="connsiteY118" fmla="*/ 126549 h 733909"/>
                <a:gd name="connsiteX119" fmla="*/ 215327 w 815989"/>
                <a:gd name="connsiteY119" fmla="*/ 117557 h 733909"/>
                <a:gd name="connsiteX120" fmla="*/ 213290 w 815989"/>
                <a:gd name="connsiteY120" fmla="*/ 397246 h 733909"/>
                <a:gd name="connsiteX121" fmla="*/ 201065 w 815989"/>
                <a:gd name="connsiteY121" fmla="*/ 440032 h 733909"/>
                <a:gd name="connsiteX122" fmla="*/ 189262 w 815989"/>
                <a:gd name="connsiteY122" fmla="*/ 440453 h 733909"/>
                <a:gd name="connsiteX123" fmla="*/ 119146 w 815989"/>
                <a:gd name="connsiteY123" fmla="*/ 432304 h 733909"/>
                <a:gd name="connsiteX124" fmla="*/ 131792 w 815989"/>
                <a:gd name="connsiteY124" fmla="*/ 411086 h 733909"/>
                <a:gd name="connsiteX125" fmla="*/ 138748 w 815989"/>
                <a:gd name="connsiteY125" fmla="*/ 372375 h 733909"/>
                <a:gd name="connsiteX126" fmla="*/ 127718 w 815989"/>
                <a:gd name="connsiteY126" fmla="*/ 339355 h 733909"/>
                <a:gd name="connsiteX127" fmla="*/ 101231 w 815989"/>
                <a:gd name="connsiteY127" fmla="*/ 319824 h 733909"/>
                <a:gd name="connsiteX128" fmla="*/ 84159 w 815989"/>
                <a:gd name="connsiteY128" fmla="*/ 317365 h 733909"/>
                <a:gd name="connsiteX129" fmla="*/ 125750 w 815989"/>
                <a:gd name="connsiteY129" fmla="*/ 263549 h 733909"/>
                <a:gd name="connsiteX130" fmla="*/ 133479 w 815989"/>
                <a:gd name="connsiteY130" fmla="*/ 256242 h 733909"/>
                <a:gd name="connsiteX131" fmla="*/ 165305 w 815989"/>
                <a:gd name="connsiteY131" fmla="*/ 268888 h 733909"/>
                <a:gd name="connsiteX132" fmla="*/ 204859 w 815989"/>
                <a:gd name="connsiteY132" fmla="*/ 266429 h 733909"/>
                <a:gd name="connsiteX133" fmla="*/ 222001 w 815989"/>
                <a:gd name="connsiteY133" fmla="*/ 314976 h 733909"/>
                <a:gd name="connsiteX134" fmla="*/ 243218 w 815989"/>
                <a:gd name="connsiteY134" fmla="*/ 362750 h 733909"/>
                <a:gd name="connsiteX135" fmla="*/ 213430 w 815989"/>
                <a:gd name="connsiteY135" fmla="*/ 397386 h 733909"/>
                <a:gd name="connsiteX136" fmla="*/ 364972 w 815989"/>
                <a:gd name="connsiteY136" fmla="*/ 360924 h 733909"/>
                <a:gd name="connsiteX137" fmla="*/ 318463 w 815989"/>
                <a:gd name="connsiteY137" fmla="*/ 343008 h 733909"/>
                <a:gd name="connsiteX138" fmla="*/ 267106 w 815989"/>
                <a:gd name="connsiteY138" fmla="*/ 349542 h 733909"/>
                <a:gd name="connsiteX139" fmla="*/ 246310 w 815989"/>
                <a:gd name="connsiteY139" fmla="*/ 304297 h 733909"/>
                <a:gd name="connsiteX140" fmla="*/ 229167 w 815989"/>
                <a:gd name="connsiteY140" fmla="*/ 257436 h 733909"/>
                <a:gd name="connsiteX141" fmla="*/ 265841 w 815989"/>
                <a:gd name="connsiteY141" fmla="*/ 229685 h 733909"/>
                <a:gd name="connsiteX142" fmla="*/ 284599 w 815989"/>
                <a:gd name="connsiteY142" fmla="*/ 195049 h 733909"/>
                <a:gd name="connsiteX143" fmla="*/ 281789 w 815989"/>
                <a:gd name="connsiteY143" fmla="*/ 159991 h 733909"/>
                <a:gd name="connsiteX144" fmla="*/ 333989 w 815989"/>
                <a:gd name="connsiteY144" fmla="*/ 140039 h 733909"/>
                <a:gd name="connsiteX145" fmla="*/ 378040 w 815989"/>
                <a:gd name="connsiteY145" fmla="*/ 127814 h 733909"/>
                <a:gd name="connsiteX146" fmla="*/ 408250 w 815989"/>
                <a:gd name="connsiteY146" fmla="*/ 153106 h 733909"/>
                <a:gd name="connsiteX147" fmla="*/ 450263 w 815989"/>
                <a:gd name="connsiteY147" fmla="*/ 166174 h 733909"/>
                <a:gd name="connsiteX148" fmla="*/ 495086 w 815989"/>
                <a:gd name="connsiteY148" fmla="*/ 163715 h 733909"/>
                <a:gd name="connsiteX149" fmla="*/ 498318 w 815989"/>
                <a:gd name="connsiteY149" fmla="*/ 162872 h 733909"/>
                <a:gd name="connsiteX150" fmla="*/ 526069 w 815989"/>
                <a:gd name="connsiteY150" fmla="*/ 204885 h 733909"/>
                <a:gd name="connsiteX151" fmla="*/ 547217 w 815989"/>
                <a:gd name="connsiteY151" fmla="*/ 244439 h 733909"/>
                <a:gd name="connsiteX152" fmla="*/ 545179 w 815989"/>
                <a:gd name="connsiteY152" fmla="*/ 244790 h 733909"/>
                <a:gd name="connsiteX153" fmla="*/ 508435 w 815989"/>
                <a:gd name="connsiteY153" fmla="*/ 269239 h 733909"/>
                <a:gd name="connsiteX154" fmla="*/ 492979 w 815989"/>
                <a:gd name="connsiteY154" fmla="*/ 309637 h 733909"/>
                <a:gd name="connsiteX155" fmla="*/ 502323 w 815989"/>
                <a:gd name="connsiteY155" fmla="*/ 356919 h 733909"/>
                <a:gd name="connsiteX156" fmla="*/ 503939 w 815989"/>
                <a:gd name="connsiteY156" fmla="*/ 360572 h 733909"/>
                <a:gd name="connsiteX157" fmla="*/ 454619 w 815989"/>
                <a:gd name="connsiteY157" fmla="*/ 381368 h 733909"/>
                <a:gd name="connsiteX158" fmla="*/ 397501 w 815989"/>
                <a:gd name="connsiteY158" fmla="*/ 401742 h 733909"/>
                <a:gd name="connsiteX159" fmla="*/ 397079 w 815989"/>
                <a:gd name="connsiteY159" fmla="*/ 400548 h 733909"/>
                <a:gd name="connsiteX160" fmla="*/ 364832 w 815989"/>
                <a:gd name="connsiteY160" fmla="*/ 360994 h 733909"/>
                <a:gd name="connsiteX161" fmla="*/ 587262 w 815989"/>
                <a:gd name="connsiteY161" fmla="*/ 509796 h 733909"/>
                <a:gd name="connsiteX162" fmla="*/ 562813 w 815989"/>
                <a:gd name="connsiteY162" fmla="*/ 493075 h 733909"/>
                <a:gd name="connsiteX163" fmla="*/ 521222 w 815989"/>
                <a:gd name="connsiteY163" fmla="*/ 486963 h 733909"/>
                <a:gd name="connsiteX164" fmla="*/ 483705 w 815989"/>
                <a:gd name="connsiteY164" fmla="*/ 502841 h 733909"/>
                <a:gd name="connsiteX165" fmla="*/ 457991 w 815989"/>
                <a:gd name="connsiteY165" fmla="*/ 537477 h 733909"/>
                <a:gd name="connsiteX166" fmla="*/ 451879 w 815989"/>
                <a:gd name="connsiteY166" fmla="*/ 564385 h 733909"/>
                <a:gd name="connsiteX167" fmla="*/ 393145 w 815989"/>
                <a:gd name="connsiteY167" fmla="*/ 521107 h 733909"/>
                <a:gd name="connsiteX168" fmla="*/ 379305 w 815989"/>
                <a:gd name="connsiteY168" fmla="*/ 508040 h 733909"/>
                <a:gd name="connsiteX169" fmla="*/ 400452 w 815989"/>
                <a:gd name="connsiteY169" fmla="*/ 470593 h 733909"/>
                <a:gd name="connsiteX170" fmla="*/ 404527 w 815989"/>
                <a:gd name="connsiteY170" fmla="*/ 427737 h 733909"/>
                <a:gd name="connsiteX171" fmla="*/ 466141 w 815989"/>
                <a:gd name="connsiteY171" fmla="*/ 406098 h 733909"/>
                <a:gd name="connsiteX172" fmla="*/ 466141 w 815989"/>
                <a:gd name="connsiteY172" fmla="*/ 405677 h 733909"/>
                <a:gd name="connsiteX173" fmla="*/ 519536 w 815989"/>
                <a:gd name="connsiteY173" fmla="*/ 382843 h 733909"/>
                <a:gd name="connsiteX174" fmla="*/ 554172 w 815989"/>
                <a:gd name="connsiteY174" fmla="*/ 408908 h 733909"/>
                <a:gd name="connsiteX175" fmla="*/ 594920 w 815989"/>
                <a:gd name="connsiteY175" fmla="*/ 419517 h 733909"/>
                <a:gd name="connsiteX176" fmla="*/ 595342 w 815989"/>
                <a:gd name="connsiteY176" fmla="*/ 437432 h 733909"/>
                <a:gd name="connsiteX177" fmla="*/ 587192 w 815989"/>
                <a:gd name="connsiteY177" fmla="*/ 509656 h 733909"/>
                <a:gd name="connsiteX178" fmla="*/ 650844 w 815989"/>
                <a:gd name="connsiteY178" fmla="*/ 265094 h 733909"/>
                <a:gd name="connsiteX179" fmla="*/ 643046 w 815989"/>
                <a:gd name="connsiteY179" fmla="*/ 272893 h 733909"/>
                <a:gd name="connsiteX180" fmla="*/ 609253 w 815989"/>
                <a:gd name="connsiteY180" fmla="*/ 250060 h 733909"/>
                <a:gd name="connsiteX181" fmla="*/ 570542 w 815989"/>
                <a:gd name="connsiteY181" fmla="*/ 241488 h 733909"/>
                <a:gd name="connsiteX182" fmla="*/ 547287 w 815989"/>
                <a:gd name="connsiteY182" fmla="*/ 199124 h 733909"/>
                <a:gd name="connsiteX183" fmla="*/ 517568 w 815989"/>
                <a:gd name="connsiteY183" fmla="*/ 154652 h 733909"/>
                <a:gd name="connsiteX184" fmla="*/ 535062 w 815989"/>
                <a:gd name="connsiteY184" fmla="*/ 137088 h 733909"/>
                <a:gd name="connsiteX185" fmla="*/ 539559 w 815989"/>
                <a:gd name="connsiteY185" fmla="*/ 115449 h 733909"/>
                <a:gd name="connsiteX186" fmla="*/ 557123 w 815989"/>
                <a:gd name="connsiteY186" fmla="*/ 117908 h 733909"/>
                <a:gd name="connsiteX187" fmla="*/ 609323 w 815989"/>
                <a:gd name="connsiteY187" fmla="*/ 131327 h 733909"/>
                <a:gd name="connsiteX188" fmla="*/ 602789 w 815989"/>
                <a:gd name="connsiteY188" fmla="*/ 141514 h 733909"/>
                <a:gd name="connsiteX189" fmla="*/ 604405 w 815989"/>
                <a:gd name="connsiteY189" fmla="*/ 167228 h 733909"/>
                <a:gd name="connsiteX190" fmla="*/ 621969 w 815989"/>
                <a:gd name="connsiteY190" fmla="*/ 193784 h 733909"/>
                <a:gd name="connsiteX191" fmla="*/ 651758 w 815989"/>
                <a:gd name="connsiteY191" fmla="*/ 215845 h 733909"/>
                <a:gd name="connsiteX192" fmla="*/ 677050 w 815989"/>
                <a:gd name="connsiteY192" fmla="*/ 224416 h 733909"/>
                <a:gd name="connsiteX193" fmla="*/ 650914 w 815989"/>
                <a:gd name="connsiteY193" fmla="*/ 265165 h 73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815989" h="733909">
                  <a:moveTo>
                    <a:pt x="810676" y="409049"/>
                  </a:moveTo>
                  <a:cubicBezTo>
                    <a:pt x="804424" y="394646"/>
                    <a:pt x="795853" y="383897"/>
                    <a:pt x="785033" y="376872"/>
                  </a:cubicBezTo>
                  <a:cubicBezTo>
                    <a:pt x="773862" y="369776"/>
                    <a:pt x="763043" y="368160"/>
                    <a:pt x="752434" y="371954"/>
                  </a:cubicBezTo>
                  <a:cubicBezTo>
                    <a:pt x="743442" y="375467"/>
                    <a:pt x="737048" y="382000"/>
                    <a:pt x="733255" y="391485"/>
                  </a:cubicBezTo>
                  <a:cubicBezTo>
                    <a:pt x="713934" y="380385"/>
                    <a:pt x="694122" y="369495"/>
                    <a:pt x="673677" y="358886"/>
                  </a:cubicBezTo>
                  <a:cubicBezTo>
                    <a:pt x="675364" y="349683"/>
                    <a:pt x="675364" y="340198"/>
                    <a:pt x="673677" y="330362"/>
                  </a:cubicBezTo>
                  <a:cubicBezTo>
                    <a:pt x="672061" y="320597"/>
                    <a:pt x="668830" y="310761"/>
                    <a:pt x="663912" y="300995"/>
                  </a:cubicBezTo>
                  <a:cubicBezTo>
                    <a:pt x="662296" y="298044"/>
                    <a:pt x="660680" y="295164"/>
                    <a:pt x="659064" y="292424"/>
                  </a:cubicBezTo>
                  <a:cubicBezTo>
                    <a:pt x="662577" y="288911"/>
                    <a:pt x="665949" y="285328"/>
                    <a:pt x="669251" y="281815"/>
                  </a:cubicBezTo>
                  <a:cubicBezTo>
                    <a:pt x="686675" y="262284"/>
                    <a:pt x="696651" y="242823"/>
                    <a:pt x="699461" y="223503"/>
                  </a:cubicBezTo>
                  <a:cubicBezTo>
                    <a:pt x="710562" y="220482"/>
                    <a:pt x="717236" y="213456"/>
                    <a:pt x="719414" y="202285"/>
                  </a:cubicBezTo>
                  <a:cubicBezTo>
                    <a:pt x="720749" y="190904"/>
                    <a:pt x="716955" y="178750"/>
                    <a:pt x="707962" y="166033"/>
                  </a:cubicBezTo>
                  <a:cubicBezTo>
                    <a:pt x="698970" y="152966"/>
                    <a:pt x="686745" y="142216"/>
                    <a:pt x="671289" y="133786"/>
                  </a:cubicBezTo>
                  <a:cubicBezTo>
                    <a:pt x="662858" y="129219"/>
                    <a:pt x="654708" y="126058"/>
                    <a:pt x="646840" y="124371"/>
                  </a:cubicBezTo>
                  <a:cubicBezTo>
                    <a:pt x="638690" y="123037"/>
                    <a:pt x="631453" y="122896"/>
                    <a:pt x="625201" y="124020"/>
                  </a:cubicBezTo>
                  <a:cubicBezTo>
                    <a:pt x="604826" y="114746"/>
                    <a:pt x="581291" y="107861"/>
                    <a:pt x="554664" y="103224"/>
                  </a:cubicBezTo>
                  <a:cubicBezTo>
                    <a:pt x="548130" y="102171"/>
                    <a:pt x="541596" y="101187"/>
                    <a:pt x="535062" y="100344"/>
                  </a:cubicBezTo>
                  <a:cubicBezTo>
                    <a:pt x="533446" y="97323"/>
                    <a:pt x="531268" y="94232"/>
                    <a:pt x="528528" y="91000"/>
                  </a:cubicBezTo>
                  <a:cubicBezTo>
                    <a:pt x="519817" y="80391"/>
                    <a:pt x="508154" y="71820"/>
                    <a:pt x="493471" y="65286"/>
                  </a:cubicBezTo>
                  <a:cubicBezTo>
                    <a:pt x="499161" y="55521"/>
                    <a:pt x="504431" y="46387"/>
                    <a:pt x="509348" y="37957"/>
                  </a:cubicBezTo>
                  <a:cubicBezTo>
                    <a:pt x="517498" y="39572"/>
                    <a:pt x="525226" y="40134"/>
                    <a:pt x="532603" y="39572"/>
                  </a:cubicBezTo>
                  <a:cubicBezTo>
                    <a:pt x="543212" y="39081"/>
                    <a:pt x="549746" y="36551"/>
                    <a:pt x="552134" y="32266"/>
                  </a:cubicBezTo>
                  <a:cubicBezTo>
                    <a:pt x="554312" y="28191"/>
                    <a:pt x="551994" y="23273"/>
                    <a:pt x="545179" y="17582"/>
                  </a:cubicBezTo>
                  <a:cubicBezTo>
                    <a:pt x="538364" y="12454"/>
                    <a:pt x="529442" y="8168"/>
                    <a:pt x="518271" y="4936"/>
                  </a:cubicBezTo>
                  <a:cubicBezTo>
                    <a:pt x="506819" y="1423"/>
                    <a:pt x="495859" y="-193"/>
                    <a:pt x="485251" y="18"/>
                  </a:cubicBezTo>
                  <a:cubicBezTo>
                    <a:pt x="474642" y="299"/>
                    <a:pt x="467687" y="2337"/>
                    <a:pt x="464455" y="6131"/>
                  </a:cubicBezTo>
                  <a:cubicBezTo>
                    <a:pt x="461153" y="9995"/>
                    <a:pt x="462417" y="14702"/>
                    <a:pt x="468108" y="20392"/>
                  </a:cubicBezTo>
                  <a:cubicBezTo>
                    <a:pt x="473237" y="25029"/>
                    <a:pt x="480473" y="28964"/>
                    <a:pt x="489747" y="32195"/>
                  </a:cubicBezTo>
                  <a:cubicBezTo>
                    <a:pt x="484267" y="40345"/>
                    <a:pt x="478717" y="49197"/>
                    <a:pt x="473026" y="58752"/>
                  </a:cubicBezTo>
                  <a:cubicBezTo>
                    <a:pt x="455111" y="54115"/>
                    <a:pt x="437125" y="53413"/>
                    <a:pt x="419210" y="56715"/>
                  </a:cubicBezTo>
                  <a:cubicBezTo>
                    <a:pt x="416259" y="57488"/>
                    <a:pt x="413238" y="58331"/>
                    <a:pt x="410217" y="59104"/>
                  </a:cubicBezTo>
                  <a:cubicBezTo>
                    <a:pt x="407477" y="57488"/>
                    <a:pt x="404737" y="55942"/>
                    <a:pt x="402068" y="54607"/>
                  </a:cubicBezTo>
                  <a:cubicBezTo>
                    <a:pt x="377829" y="42383"/>
                    <a:pt x="354434" y="34865"/>
                    <a:pt x="331952" y="32195"/>
                  </a:cubicBezTo>
                  <a:cubicBezTo>
                    <a:pt x="326472" y="25170"/>
                    <a:pt x="315934" y="20674"/>
                    <a:pt x="300126" y="18706"/>
                  </a:cubicBezTo>
                  <a:cubicBezTo>
                    <a:pt x="290290" y="17934"/>
                    <a:pt x="280384" y="18425"/>
                    <a:pt x="270337" y="20322"/>
                  </a:cubicBezTo>
                  <a:cubicBezTo>
                    <a:pt x="260010" y="21938"/>
                    <a:pt x="250385" y="24819"/>
                    <a:pt x="241392" y="28893"/>
                  </a:cubicBezTo>
                  <a:cubicBezTo>
                    <a:pt x="232469" y="32968"/>
                    <a:pt x="225233" y="37746"/>
                    <a:pt x="219823" y="43155"/>
                  </a:cubicBezTo>
                  <a:cubicBezTo>
                    <a:pt x="214624" y="48284"/>
                    <a:pt x="211814" y="53483"/>
                    <a:pt x="211252" y="58682"/>
                  </a:cubicBezTo>
                  <a:cubicBezTo>
                    <a:pt x="210690" y="63530"/>
                    <a:pt x="212306" y="68026"/>
                    <a:pt x="216170" y="72101"/>
                  </a:cubicBezTo>
                  <a:cubicBezTo>
                    <a:pt x="205842" y="85169"/>
                    <a:pt x="198395" y="101046"/>
                    <a:pt x="193758" y="119875"/>
                  </a:cubicBezTo>
                  <a:cubicBezTo>
                    <a:pt x="192915" y="123107"/>
                    <a:pt x="192283" y="126479"/>
                    <a:pt x="191721" y="130062"/>
                  </a:cubicBezTo>
                  <a:cubicBezTo>
                    <a:pt x="186030" y="131678"/>
                    <a:pt x="180129" y="133716"/>
                    <a:pt x="174157" y="136174"/>
                  </a:cubicBezTo>
                  <a:cubicBezTo>
                    <a:pt x="156242" y="144324"/>
                    <a:pt x="141839" y="155073"/>
                    <a:pt x="130949" y="168352"/>
                  </a:cubicBezTo>
                  <a:cubicBezTo>
                    <a:pt x="113807" y="165612"/>
                    <a:pt x="97226" y="163364"/>
                    <a:pt x="81208" y="161396"/>
                  </a:cubicBezTo>
                  <a:cubicBezTo>
                    <a:pt x="84721" y="154090"/>
                    <a:pt x="85775" y="147556"/>
                    <a:pt x="84440" y="141795"/>
                  </a:cubicBezTo>
                  <a:cubicBezTo>
                    <a:pt x="82613" y="134418"/>
                    <a:pt x="77133" y="130484"/>
                    <a:pt x="68141" y="129992"/>
                  </a:cubicBezTo>
                  <a:cubicBezTo>
                    <a:pt x="59218" y="129711"/>
                    <a:pt x="48890" y="132943"/>
                    <a:pt x="37158" y="139758"/>
                  </a:cubicBezTo>
                  <a:cubicBezTo>
                    <a:pt x="25987" y="146853"/>
                    <a:pt x="16924" y="155354"/>
                    <a:pt x="9828" y="165471"/>
                  </a:cubicBezTo>
                  <a:cubicBezTo>
                    <a:pt x="2732" y="175237"/>
                    <a:pt x="-500" y="184230"/>
                    <a:pt x="62" y="192379"/>
                  </a:cubicBezTo>
                  <a:cubicBezTo>
                    <a:pt x="1116" y="201091"/>
                    <a:pt x="6034" y="205798"/>
                    <a:pt x="14746" y="206641"/>
                  </a:cubicBezTo>
                  <a:cubicBezTo>
                    <a:pt x="23458" y="207695"/>
                    <a:pt x="33996" y="204744"/>
                    <a:pt x="46572" y="197648"/>
                  </a:cubicBezTo>
                  <a:cubicBezTo>
                    <a:pt x="55565" y="192239"/>
                    <a:pt x="63293" y="185845"/>
                    <a:pt x="69827" y="178469"/>
                  </a:cubicBezTo>
                  <a:cubicBezTo>
                    <a:pt x="85845" y="180366"/>
                    <a:pt x="102426" y="182965"/>
                    <a:pt x="119568" y="186197"/>
                  </a:cubicBezTo>
                  <a:cubicBezTo>
                    <a:pt x="112472" y="201161"/>
                    <a:pt x="110997" y="215845"/>
                    <a:pt x="115072" y="230247"/>
                  </a:cubicBezTo>
                  <a:cubicBezTo>
                    <a:pt x="116477" y="234603"/>
                    <a:pt x="118374" y="238678"/>
                    <a:pt x="120833" y="242472"/>
                  </a:cubicBezTo>
                  <a:cubicBezTo>
                    <a:pt x="117531" y="245212"/>
                    <a:pt x="114439" y="248163"/>
                    <a:pt x="111418" y="251465"/>
                  </a:cubicBezTo>
                  <a:cubicBezTo>
                    <a:pt x="87812" y="275422"/>
                    <a:pt x="70389" y="299169"/>
                    <a:pt x="59218" y="322845"/>
                  </a:cubicBezTo>
                  <a:cubicBezTo>
                    <a:pt x="50014" y="326920"/>
                    <a:pt x="41443" y="332751"/>
                    <a:pt x="33504" y="340409"/>
                  </a:cubicBezTo>
                  <a:cubicBezTo>
                    <a:pt x="25917" y="348348"/>
                    <a:pt x="19664" y="357551"/>
                    <a:pt x="14816" y="368160"/>
                  </a:cubicBezTo>
                  <a:cubicBezTo>
                    <a:pt x="9336" y="380595"/>
                    <a:pt x="6948" y="393031"/>
                    <a:pt x="7439" y="405255"/>
                  </a:cubicBezTo>
                  <a:cubicBezTo>
                    <a:pt x="7720" y="417199"/>
                    <a:pt x="10741" y="427948"/>
                    <a:pt x="16432" y="437432"/>
                  </a:cubicBezTo>
                  <a:cubicBezTo>
                    <a:pt x="22123" y="446917"/>
                    <a:pt x="30132" y="454013"/>
                    <a:pt x="40460" y="458650"/>
                  </a:cubicBezTo>
                  <a:cubicBezTo>
                    <a:pt x="49452" y="462444"/>
                    <a:pt x="58796" y="463708"/>
                    <a:pt x="68562" y="462303"/>
                  </a:cubicBezTo>
                  <a:cubicBezTo>
                    <a:pt x="78328" y="460968"/>
                    <a:pt x="87882" y="457526"/>
                    <a:pt x="97086" y="452116"/>
                  </a:cubicBezTo>
                  <a:cubicBezTo>
                    <a:pt x="120762" y="462163"/>
                    <a:pt x="150902" y="467221"/>
                    <a:pt x="187646" y="467221"/>
                  </a:cubicBezTo>
                  <a:cubicBezTo>
                    <a:pt x="192775" y="467221"/>
                    <a:pt x="197974" y="467080"/>
                    <a:pt x="203102" y="466799"/>
                  </a:cubicBezTo>
                  <a:cubicBezTo>
                    <a:pt x="204226" y="471717"/>
                    <a:pt x="205702" y="476425"/>
                    <a:pt x="207599" y="481061"/>
                  </a:cubicBezTo>
                  <a:cubicBezTo>
                    <a:pt x="211674" y="491670"/>
                    <a:pt x="217364" y="501155"/>
                    <a:pt x="224741" y="509585"/>
                  </a:cubicBezTo>
                  <a:cubicBezTo>
                    <a:pt x="231767" y="517735"/>
                    <a:pt x="240057" y="524550"/>
                    <a:pt x="249612" y="529960"/>
                  </a:cubicBezTo>
                  <a:cubicBezTo>
                    <a:pt x="239284" y="555252"/>
                    <a:pt x="229238" y="580544"/>
                    <a:pt x="219472" y="605836"/>
                  </a:cubicBezTo>
                  <a:cubicBezTo>
                    <a:pt x="207528" y="603658"/>
                    <a:pt x="195726" y="604993"/>
                    <a:pt x="183993" y="609911"/>
                  </a:cubicBezTo>
                  <a:cubicBezTo>
                    <a:pt x="173665" y="614548"/>
                    <a:pt x="165375" y="621363"/>
                    <a:pt x="159122" y="630285"/>
                  </a:cubicBezTo>
                  <a:cubicBezTo>
                    <a:pt x="153150" y="639278"/>
                    <a:pt x="149567" y="649184"/>
                    <a:pt x="148513" y="660074"/>
                  </a:cubicBezTo>
                  <a:cubicBezTo>
                    <a:pt x="147389" y="671174"/>
                    <a:pt x="149146" y="682345"/>
                    <a:pt x="153783" y="693445"/>
                  </a:cubicBezTo>
                  <a:cubicBezTo>
                    <a:pt x="158700" y="704335"/>
                    <a:pt x="165445" y="713187"/>
                    <a:pt x="174157" y="719932"/>
                  </a:cubicBezTo>
                  <a:cubicBezTo>
                    <a:pt x="183150" y="726747"/>
                    <a:pt x="192915" y="731103"/>
                    <a:pt x="203524" y="733000"/>
                  </a:cubicBezTo>
                  <a:cubicBezTo>
                    <a:pt x="214414" y="734897"/>
                    <a:pt x="225093" y="733843"/>
                    <a:pt x="235701" y="729698"/>
                  </a:cubicBezTo>
                  <a:cubicBezTo>
                    <a:pt x="246591" y="725412"/>
                    <a:pt x="255303" y="718667"/>
                    <a:pt x="261766" y="709745"/>
                  </a:cubicBezTo>
                  <a:cubicBezTo>
                    <a:pt x="268300" y="701033"/>
                    <a:pt x="272234" y="690987"/>
                    <a:pt x="273639" y="679535"/>
                  </a:cubicBezTo>
                  <a:cubicBezTo>
                    <a:pt x="274764" y="668364"/>
                    <a:pt x="272937" y="657123"/>
                    <a:pt x="268300" y="645742"/>
                  </a:cubicBezTo>
                  <a:cubicBezTo>
                    <a:pt x="262890" y="633517"/>
                    <a:pt x="254951" y="623822"/>
                    <a:pt x="244694" y="616726"/>
                  </a:cubicBezTo>
                  <a:cubicBezTo>
                    <a:pt x="254741" y="591153"/>
                    <a:pt x="264787" y="565650"/>
                    <a:pt x="274834" y="540076"/>
                  </a:cubicBezTo>
                  <a:cubicBezTo>
                    <a:pt x="285724" y="542817"/>
                    <a:pt x="296683" y="543730"/>
                    <a:pt x="307854" y="542957"/>
                  </a:cubicBezTo>
                  <a:cubicBezTo>
                    <a:pt x="319236" y="542114"/>
                    <a:pt x="330406" y="539444"/>
                    <a:pt x="341226" y="534807"/>
                  </a:cubicBezTo>
                  <a:cubicBezTo>
                    <a:pt x="347198" y="532700"/>
                    <a:pt x="352678" y="529819"/>
                    <a:pt x="357525" y="526306"/>
                  </a:cubicBezTo>
                  <a:cubicBezTo>
                    <a:pt x="363005" y="531786"/>
                    <a:pt x="368415" y="537056"/>
                    <a:pt x="373825" y="542184"/>
                  </a:cubicBezTo>
                  <a:cubicBezTo>
                    <a:pt x="401786" y="568038"/>
                    <a:pt x="429608" y="586656"/>
                    <a:pt x="457008" y="598038"/>
                  </a:cubicBezTo>
                  <a:cubicBezTo>
                    <a:pt x="460801" y="608646"/>
                    <a:pt x="466633" y="618131"/>
                    <a:pt x="474501" y="626562"/>
                  </a:cubicBezTo>
                  <a:cubicBezTo>
                    <a:pt x="482089" y="634711"/>
                    <a:pt x="491504" y="641175"/>
                    <a:pt x="502674" y="645742"/>
                  </a:cubicBezTo>
                  <a:cubicBezTo>
                    <a:pt x="516515" y="650870"/>
                    <a:pt x="530285" y="652416"/>
                    <a:pt x="543844" y="650238"/>
                  </a:cubicBezTo>
                  <a:cubicBezTo>
                    <a:pt x="557474" y="647849"/>
                    <a:pt x="569698" y="642229"/>
                    <a:pt x="580518" y="633517"/>
                  </a:cubicBezTo>
                  <a:cubicBezTo>
                    <a:pt x="591408" y="624805"/>
                    <a:pt x="599698" y="613354"/>
                    <a:pt x="605389" y="599232"/>
                  </a:cubicBezTo>
                  <a:cubicBezTo>
                    <a:pt x="609463" y="588904"/>
                    <a:pt x="611360" y="578436"/>
                    <a:pt x="611079" y="567828"/>
                  </a:cubicBezTo>
                  <a:cubicBezTo>
                    <a:pt x="611079" y="557219"/>
                    <a:pt x="609182" y="547172"/>
                    <a:pt x="605389" y="537688"/>
                  </a:cubicBezTo>
                  <a:cubicBezTo>
                    <a:pt x="615997" y="509937"/>
                    <a:pt x="620985" y="477057"/>
                    <a:pt x="620423" y="438978"/>
                  </a:cubicBezTo>
                  <a:cubicBezTo>
                    <a:pt x="620142" y="431671"/>
                    <a:pt x="619791" y="424154"/>
                    <a:pt x="619229" y="416566"/>
                  </a:cubicBezTo>
                  <a:cubicBezTo>
                    <a:pt x="622461" y="415723"/>
                    <a:pt x="625763" y="414810"/>
                    <a:pt x="628994" y="413686"/>
                  </a:cubicBezTo>
                  <a:cubicBezTo>
                    <a:pt x="646137" y="406309"/>
                    <a:pt x="658502" y="395068"/>
                    <a:pt x="666090" y="379822"/>
                  </a:cubicBezTo>
                  <a:cubicBezTo>
                    <a:pt x="687588" y="390993"/>
                    <a:pt x="708384" y="402094"/>
                    <a:pt x="728477" y="413264"/>
                  </a:cubicBezTo>
                  <a:cubicBezTo>
                    <a:pt x="728266" y="423030"/>
                    <a:pt x="730163" y="432936"/>
                    <a:pt x="734238" y="442983"/>
                  </a:cubicBezTo>
                  <a:cubicBezTo>
                    <a:pt x="740702" y="458509"/>
                    <a:pt x="749835" y="469610"/>
                    <a:pt x="761568" y="476425"/>
                  </a:cubicBezTo>
                  <a:cubicBezTo>
                    <a:pt x="773019" y="482888"/>
                    <a:pt x="784261" y="483661"/>
                    <a:pt x="795431" y="478462"/>
                  </a:cubicBezTo>
                  <a:cubicBezTo>
                    <a:pt x="805197" y="472982"/>
                    <a:pt x="811590" y="463638"/>
                    <a:pt x="814611" y="450289"/>
                  </a:cubicBezTo>
                  <a:cubicBezTo>
                    <a:pt x="817351" y="437222"/>
                    <a:pt x="816016" y="423381"/>
                    <a:pt x="810536" y="408698"/>
                  </a:cubicBezTo>
                  <a:close/>
                  <a:moveTo>
                    <a:pt x="215327" y="117486"/>
                  </a:moveTo>
                  <a:cubicBezTo>
                    <a:pt x="218629" y="103084"/>
                    <a:pt x="223477" y="90719"/>
                    <a:pt x="230011" y="80391"/>
                  </a:cubicBezTo>
                  <a:cubicBezTo>
                    <a:pt x="233804" y="81796"/>
                    <a:pt x="238020" y="82710"/>
                    <a:pt x="242657" y="83272"/>
                  </a:cubicBezTo>
                  <a:cubicBezTo>
                    <a:pt x="253546" y="84607"/>
                    <a:pt x="264506" y="84396"/>
                    <a:pt x="275677" y="82429"/>
                  </a:cubicBezTo>
                  <a:cubicBezTo>
                    <a:pt x="287058" y="80532"/>
                    <a:pt x="297526" y="77370"/>
                    <a:pt x="307081" y="73085"/>
                  </a:cubicBezTo>
                  <a:cubicBezTo>
                    <a:pt x="316636" y="68448"/>
                    <a:pt x="324083" y="62897"/>
                    <a:pt x="329493" y="56364"/>
                  </a:cubicBezTo>
                  <a:cubicBezTo>
                    <a:pt x="332795" y="52289"/>
                    <a:pt x="334551" y="48214"/>
                    <a:pt x="334832" y="44139"/>
                  </a:cubicBezTo>
                  <a:cubicBezTo>
                    <a:pt x="351694" y="47652"/>
                    <a:pt x="369188" y="54045"/>
                    <a:pt x="387454" y="63319"/>
                  </a:cubicBezTo>
                  <a:cubicBezTo>
                    <a:pt x="389351" y="64443"/>
                    <a:pt x="391248" y="65497"/>
                    <a:pt x="393145" y="66621"/>
                  </a:cubicBezTo>
                  <a:cubicBezTo>
                    <a:pt x="383660" y="72031"/>
                    <a:pt x="376986" y="78705"/>
                    <a:pt x="373192" y="86574"/>
                  </a:cubicBezTo>
                  <a:cubicBezTo>
                    <a:pt x="369117" y="94442"/>
                    <a:pt x="368274" y="103014"/>
                    <a:pt x="370733" y="112287"/>
                  </a:cubicBezTo>
                  <a:cubicBezTo>
                    <a:pt x="355839" y="115800"/>
                    <a:pt x="340593" y="120086"/>
                    <a:pt x="324997" y="124933"/>
                  </a:cubicBezTo>
                  <a:cubicBezTo>
                    <a:pt x="306519" y="130905"/>
                    <a:pt x="288744" y="137580"/>
                    <a:pt x="271602" y="144886"/>
                  </a:cubicBezTo>
                  <a:cubicBezTo>
                    <a:pt x="264787" y="138423"/>
                    <a:pt x="256357" y="133434"/>
                    <a:pt x="246310" y="130273"/>
                  </a:cubicBezTo>
                  <a:cubicBezTo>
                    <a:pt x="236263" y="126971"/>
                    <a:pt x="225374" y="125777"/>
                    <a:pt x="213711" y="126549"/>
                  </a:cubicBezTo>
                  <a:cubicBezTo>
                    <a:pt x="214273" y="123318"/>
                    <a:pt x="214765" y="120297"/>
                    <a:pt x="215327" y="117557"/>
                  </a:cubicBezTo>
                  <a:close/>
                  <a:moveTo>
                    <a:pt x="213290" y="397246"/>
                  </a:moveTo>
                  <a:cubicBezTo>
                    <a:pt x="205983" y="410524"/>
                    <a:pt x="201908" y="424857"/>
                    <a:pt x="201065" y="440032"/>
                  </a:cubicBezTo>
                  <a:cubicBezTo>
                    <a:pt x="196990" y="440243"/>
                    <a:pt x="193056" y="440453"/>
                    <a:pt x="189262" y="440453"/>
                  </a:cubicBezTo>
                  <a:cubicBezTo>
                    <a:pt x="161792" y="440805"/>
                    <a:pt x="138397" y="438065"/>
                    <a:pt x="119146" y="432304"/>
                  </a:cubicBezTo>
                  <a:cubicBezTo>
                    <a:pt x="124064" y="426051"/>
                    <a:pt x="128280" y="419025"/>
                    <a:pt x="131792" y="411086"/>
                  </a:cubicBezTo>
                  <a:cubicBezTo>
                    <a:pt x="137272" y="397808"/>
                    <a:pt x="139521" y="384811"/>
                    <a:pt x="138748" y="372375"/>
                  </a:cubicBezTo>
                  <a:cubicBezTo>
                    <a:pt x="137905" y="359870"/>
                    <a:pt x="134251" y="348840"/>
                    <a:pt x="127718" y="339355"/>
                  </a:cubicBezTo>
                  <a:cubicBezTo>
                    <a:pt x="121465" y="330081"/>
                    <a:pt x="112683" y="323618"/>
                    <a:pt x="101231" y="319824"/>
                  </a:cubicBezTo>
                  <a:cubicBezTo>
                    <a:pt x="95540" y="318138"/>
                    <a:pt x="89850" y="317365"/>
                    <a:pt x="84159" y="317365"/>
                  </a:cubicBezTo>
                  <a:cubicBezTo>
                    <a:pt x="94205" y="300012"/>
                    <a:pt x="108046" y="282026"/>
                    <a:pt x="125750" y="263549"/>
                  </a:cubicBezTo>
                  <a:cubicBezTo>
                    <a:pt x="128209" y="261090"/>
                    <a:pt x="130809" y="258701"/>
                    <a:pt x="133479" y="256242"/>
                  </a:cubicBezTo>
                  <a:cubicBezTo>
                    <a:pt x="142471" y="262776"/>
                    <a:pt x="153080" y="266991"/>
                    <a:pt x="165305" y="268888"/>
                  </a:cubicBezTo>
                  <a:cubicBezTo>
                    <a:pt x="177810" y="270504"/>
                    <a:pt x="190948" y="269661"/>
                    <a:pt x="204859" y="266429"/>
                  </a:cubicBezTo>
                  <a:cubicBezTo>
                    <a:pt x="209496" y="282237"/>
                    <a:pt x="215186" y="298396"/>
                    <a:pt x="222001" y="314976"/>
                  </a:cubicBezTo>
                  <a:cubicBezTo>
                    <a:pt x="228254" y="331276"/>
                    <a:pt x="235280" y="347224"/>
                    <a:pt x="243218" y="362750"/>
                  </a:cubicBezTo>
                  <a:cubicBezTo>
                    <a:pt x="230432" y="372235"/>
                    <a:pt x="220526" y="383827"/>
                    <a:pt x="213430" y="397386"/>
                  </a:cubicBezTo>
                  <a:close/>
                  <a:moveTo>
                    <a:pt x="364972" y="360924"/>
                  </a:moveTo>
                  <a:cubicBezTo>
                    <a:pt x="351132" y="351158"/>
                    <a:pt x="335605" y="345116"/>
                    <a:pt x="318463" y="343008"/>
                  </a:cubicBezTo>
                  <a:cubicBezTo>
                    <a:pt x="301320" y="340830"/>
                    <a:pt x="284178" y="343008"/>
                    <a:pt x="267106" y="349542"/>
                  </a:cubicBezTo>
                  <a:cubicBezTo>
                    <a:pt x="259518" y="334578"/>
                    <a:pt x="252563" y="319473"/>
                    <a:pt x="246310" y="304297"/>
                  </a:cubicBezTo>
                  <a:cubicBezTo>
                    <a:pt x="239495" y="288279"/>
                    <a:pt x="233804" y="272612"/>
                    <a:pt x="229167" y="257436"/>
                  </a:cubicBezTo>
                  <a:cubicBezTo>
                    <a:pt x="244132" y="250060"/>
                    <a:pt x="256357" y="240856"/>
                    <a:pt x="265841" y="229685"/>
                  </a:cubicBezTo>
                  <a:cubicBezTo>
                    <a:pt x="275326" y="218796"/>
                    <a:pt x="281578" y="207274"/>
                    <a:pt x="284599" y="195049"/>
                  </a:cubicBezTo>
                  <a:cubicBezTo>
                    <a:pt x="287620" y="182824"/>
                    <a:pt x="286637" y="171092"/>
                    <a:pt x="281789" y="159991"/>
                  </a:cubicBezTo>
                  <a:cubicBezTo>
                    <a:pt x="298370" y="152685"/>
                    <a:pt x="315723" y="146010"/>
                    <a:pt x="333989" y="140039"/>
                  </a:cubicBezTo>
                  <a:cubicBezTo>
                    <a:pt x="348673" y="135121"/>
                    <a:pt x="363356" y="131046"/>
                    <a:pt x="378040" y="127814"/>
                  </a:cubicBezTo>
                  <a:cubicBezTo>
                    <a:pt x="385417" y="138142"/>
                    <a:pt x="395463" y="146572"/>
                    <a:pt x="408250" y="153106"/>
                  </a:cubicBezTo>
                  <a:cubicBezTo>
                    <a:pt x="421037" y="159921"/>
                    <a:pt x="435018" y="164277"/>
                    <a:pt x="450263" y="166174"/>
                  </a:cubicBezTo>
                  <a:cubicBezTo>
                    <a:pt x="465509" y="168071"/>
                    <a:pt x="480403" y="167228"/>
                    <a:pt x="495086" y="163715"/>
                  </a:cubicBezTo>
                  <a:cubicBezTo>
                    <a:pt x="496492" y="163434"/>
                    <a:pt x="497545" y="163153"/>
                    <a:pt x="498318" y="162872"/>
                  </a:cubicBezTo>
                  <a:cubicBezTo>
                    <a:pt x="508154" y="175939"/>
                    <a:pt x="517358" y="189920"/>
                    <a:pt x="526069" y="204885"/>
                  </a:cubicBezTo>
                  <a:cubicBezTo>
                    <a:pt x="533657" y="217953"/>
                    <a:pt x="540753" y="231090"/>
                    <a:pt x="547217" y="244439"/>
                  </a:cubicBezTo>
                  <a:cubicBezTo>
                    <a:pt x="546654" y="244650"/>
                    <a:pt x="546022" y="244790"/>
                    <a:pt x="545179" y="244790"/>
                  </a:cubicBezTo>
                  <a:cubicBezTo>
                    <a:pt x="529723" y="249708"/>
                    <a:pt x="517498" y="257858"/>
                    <a:pt x="508435" y="269239"/>
                  </a:cubicBezTo>
                  <a:cubicBezTo>
                    <a:pt x="499513" y="280972"/>
                    <a:pt x="494314" y="294391"/>
                    <a:pt x="492979" y="309637"/>
                  </a:cubicBezTo>
                  <a:cubicBezTo>
                    <a:pt x="491574" y="324812"/>
                    <a:pt x="494735" y="340620"/>
                    <a:pt x="502323" y="356919"/>
                  </a:cubicBezTo>
                  <a:cubicBezTo>
                    <a:pt x="502885" y="357973"/>
                    <a:pt x="503447" y="359237"/>
                    <a:pt x="503939" y="360572"/>
                  </a:cubicBezTo>
                  <a:cubicBezTo>
                    <a:pt x="488412" y="367598"/>
                    <a:pt x="471972" y="374553"/>
                    <a:pt x="454619" y="381368"/>
                  </a:cubicBezTo>
                  <a:cubicBezTo>
                    <a:pt x="435580" y="388745"/>
                    <a:pt x="416540" y="395490"/>
                    <a:pt x="397501" y="401742"/>
                  </a:cubicBezTo>
                  <a:cubicBezTo>
                    <a:pt x="397220" y="401180"/>
                    <a:pt x="397079" y="400829"/>
                    <a:pt x="397079" y="400548"/>
                  </a:cubicBezTo>
                  <a:cubicBezTo>
                    <a:pt x="389422" y="384249"/>
                    <a:pt x="378742" y="371040"/>
                    <a:pt x="364832" y="360994"/>
                  </a:cubicBezTo>
                  <a:close/>
                  <a:moveTo>
                    <a:pt x="587262" y="509796"/>
                  </a:moveTo>
                  <a:cubicBezTo>
                    <a:pt x="580448" y="502700"/>
                    <a:pt x="572298" y="497150"/>
                    <a:pt x="562813" y="493075"/>
                  </a:cubicBezTo>
                  <a:cubicBezTo>
                    <a:pt x="548973" y="487103"/>
                    <a:pt x="535062" y="484996"/>
                    <a:pt x="521222" y="486963"/>
                  </a:cubicBezTo>
                  <a:cubicBezTo>
                    <a:pt x="507381" y="489141"/>
                    <a:pt x="494806" y="494410"/>
                    <a:pt x="483705" y="502841"/>
                  </a:cubicBezTo>
                  <a:cubicBezTo>
                    <a:pt x="472605" y="511553"/>
                    <a:pt x="463963" y="523075"/>
                    <a:pt x="457991" y="537477"/>
                  </a:cubicBezTo>
                  <a:cubicBezTo>
                    <a:pt x="454408" y="546470"/>
                    <a:pt x="452371" y="555392"/>
                    <a:pt x="451879" y="564385"/>
                  </a:cubicBezTo>
                  <a:cubicBezTo>
                    <a:pt x="432840" y="554057"/>
                    <a:pt x="413309" y="539655"/>
                    <a:pt x="393145" y="521107"/>
                  </a:cubicBezTo>
                  <a:cubicBezTo>
                    <a:pt x="388508" y="517033"/>
                    <a:pt x="383871" y="512677"/>
                    <a:pt x="379305" y="508040"/>
                  </a:cubicBezTo>
                  <a:cubicBezTo>
                    <a:pt x="389070" y="496869"/>
                    <a:pt x="396166" y="484363"/>
                    <a:pt x="400452" y="470593"/>
                  </a:cubicBezTo>
                  <a:cubicBezTo>
                    <a:pt x="405088" y="456683"/>
                    <a:pt x="406494" y="442421"/>
                    <a:pt x="404527" y="427737"/>
                  </a:cubicBezTo>
                  <a:cubicBezTo>
                    <a:pt x="425182" y="421203"/>
                    <a:pt x="445696" y="413967"/>
                    <a:pt x="466141" y="406098"/>
                  </a:cubicBezTo>
                  <a:lnTo>
                    <a:pt x="466141" y="405677"/>
                  </a:lnTo>
                  <a:cubicBezTo>
                    <a:pt x="484899" y="398370"/>
                    <a:pt x="502674" y="390712"/>
                    <a:pt x="519536" y="382843"/>
                  </a:cubicBezTo>
                  <a:cubicBezTo>
                    <a:pt x="529863" y="393944"/>
                    <a:pt x="541455" y="402656"/>
                    <a:pt x="554172" y="408908"/>
                  </a:cubicBezTo>
                  <a:cubicBezTo>
                    <a:pt x="567240" y="415161"/>
                    <a:pt x="580799" y="418674"/>
                    <a:pt x="594920" y="419517"/>
                  </a:cubicBezTo>
                  <a:cubicBezTo>
                    <a:pt x="595201" y="425489"/>
                    <a:pt x="595342" y="431461"/>
                    <a:pt x="595342" y="437432"/>
                  </a:cubicBezTo>
                  <a:cubicBezTo>
                    <a:pt x="595904" y="464621"/>
                    <a:pt x="593164" y="488649"/>
                    <a:pt x="587192" y="509656"/>
                  </a:cubicBezTo>
                  <a:close/>
                  <a:moveTo>
                    <a:pt x="650844" y="265094"/>
                  </a:moveTo>
                  <a:cubicBezTo>
                    <a:pt x="648385" y="267834"/>
                    <a:pt x="645786" y="270364"/>
                    <a:pt x="643046" y="272893"/>
                  </a:cubicBezTo>
                  <a:cubicBezTo>
                    <a:pt x="632999" y="263057"/>
                    <a:pt x="621758" y="255469"/>
                    <a:pt x="609253" y="250060"/>
                  </a:cubicBezTo>
                  <a:cubicBezTo>
                    <a:pt x="596466" y="244580"/>
                    <a:pt x="583539" y="241769"/>
                    <a:pt x="570542" y="241488"/>
                  </a:cubicBezTo>
                  <a:cubicBezTo>
                    <a:pt x="563446" y="227086"/>
                    <a:pt x="555717" y="212964"/>
                    <a:pt x="547287" y="199124"/>
                  </a:cubicBezTo>
                  <a:cubicBezTo>
                    <a:pt x="537802" y="183387"/>
                    <a:pt x="527826" y="168562"/>
                    <a:pt x="517568" y="154652"/>
                  </a:cubicBezTo>
                  <a:cubicBezTo>
                    <a:pt x="525437" y="149734"/>
                    <a:pt x="531268" y="143903"/>
                    <a:pt x="535062" y="137088"/>
                  </a:cubicBezTo>
                  <a:cubicBezTo>
                    <a:pt x="538856" y="130273"/>
                    <a:pt x="540402" y="123107"/>
                    <a:pt x="539559" y="115449"/>
                  </a:cubicBezTo>
                  <a:cubicBezTo>
                    <a:pt x="545530" y="116011"/>
                    <a:pt x="551362" y="116784"/>
                    <a:pt x="557123" y="117908"/>
                  </a:cubicBezTo>
                  <a:cubicBezTo>
                    <a:pt x="576724" y="121140"/>
                    <a:pt x="594077" y="125636"/>
                    <a:pt x="609323" y="131327"/>
                  </a:cubicBezTo>
                  <a:cubicBezTo>
                    <a:pt x="606302" y="134067"/>
                    <a:pt x="604124" y="137439"/>
                    <a:pt x="602789" y="141514"/>
                  </a:cubicBezTo>
                  <a:cubicBezTo>
                    <a:pt x="600330" y="149383"/>
                    <a:pt x="600892" y="157954"/>
                    <a:pt x="604405" y="167228"/>
                  </a:cubicBezTo>
                  <a:cubicBezTo>
                    <a:pt x="607988" y="176220"/>
                    <a:pt x="613819" y="185002"/>
                    <a:pt x="621969" y="193784"/>
                  </a:cubicBezTo>
                  <a:cubicBezTo>
                    <a:pt x="630119" y="202426"/>
                    <a:pt x="640025" y="209803"/>
                    <a:pt x="651758" y="215845"/>
                  </a:cubicBezTo>
                  <a:cubicBezTo>
                    <a:pt x="660750" y="220130"/>
                    <a:pt x="669111" y="223011"/>
                    <a:pt x="677050" y="224416"/>
                  </a:cubicBezTo>
                  <a:cubicBezTo>
                    <a:pt x="672694" y="237765"/>
                    <a:pt x="663982" y="251324"/>
                    <a:pt x="650914" y="265165"/>
                  </a:cubicBezTo>
                  <a:close/>
                </a:path>
              </a:pathLst>
            </a:custGeom>
            <a:solidFill>
              <a:srgbClr val="FFFFFF"/>
            </a:solidFill>
            <a:ln w="0" cap="flat">
              <a:noFill/>
              <a:prstDash val="solid"/>
              <a:miter/>
            </a:ln>
          </p:spPr>
          <p:txBody>
            <a:bodyPr rtlCol="0" anchor="ctr"/>
            <a:lstStyle/>
            <a:p>
              <a:endParaRPr lang="en-GB"/>
            </a:p>
          </p:txBody>
        </p:sp>
        <p:grpSp>
          <p:nvGrpSpPr>
            <p:cNvPr id="8" name="Graphic 39">
              <a:extLst>
                <a:ext uri="{FF2B5EF4-FFF2-40B4-BE49-F238E27FC236}">
                  <a16:creationId xmlns:a16="http://schemas.microsoft.com/office/drawing/2014/main" id="{F59A8A76-9F35-6D35-E00E-109988841237}"/>
                </a:ext>
              </a:extLst>
            </p:cNvPr>
            <p:cNvGrpSpPr/>
            <p:nvPr/>
          </p:nvGrpSpPr>
          <p:grpSpPr>
            <a:xfrm>
              <a:off x="3717042" y="776678"/>
              <a:ext cx="869615" cy="791070"/>
              <a:chOff x="3717042" y="776678"/>
              <a:chExt cx="869615" cy="791070"/>
            </a:xfrm>
            <a:solidFill>
              <a:srgbClr val="8CC5EB"/>
            </a:solidFill>
          </p:grpSpPr>
          <p:sp>
            <p:nvSpPr>
              <p:cNvPr id="9" name="Freeform: Shape 8">
                <a:extLst>
                  <a:ext uri="{FF2B5EF4-FFF2-40B4-BE49-F238E27FC236}">
                    <a16:creationId xmlns:a16="http://schemas.microsoft.com/office/drawing/2014/main" id="{FB0D9ED9-CC60-2114-7FF7-138114B4D056}"/>
                  </a:ext>
                </a:extLst>
              </p:cNvPr>
              <p:cNvSpPr/>
              <p:nvPr/>
            </p:nvSpPr>
            <p:spPr>
              <a:xfrm>
                <a:off x="4394504" y="856165"/>
                <a:ext cx="67026" cy="46030"/>
              </a:xfrm>
              <a:custGeom>
                <a:avLst/>
                <a:gdLst>
                  <a:gd name="connsiteX0" fmla="*/ 13799 w 67026"/>
                  <a:gd name="connsiteY0" fmla="*/ 28074 h 46030"/>
                  <a:gd name="connsiteX1" fmla="*/ 39513 w 67026"/>
                  <a:gd name="connsiteY1" fmla="*/ 42757 h 46030"/>
                  <a:gd name="connsiteX2" fmla="*/ 61503 w 67026"/>
                  <a:gd name="connsiteY2" fmla="*/ 45216 h 46030"/>
                  <a:gd name="connsiteX3" fmla="*/ 66421 w 67026"/>
                  <a:gd name="connsiteY3" fmla="*/ 34608 h 46030"/>
                  <a:gd name="connsiteX4" fmla="*/ 52581 w 67026"/>
                  <a:gd name="connsiteY4" fmla="*/ 17536 h 46030"/>
                  <a:gd name="connsiteX5" fmla="*/ 28553 w 67026"/>
                  <a:gd name="connsiteY5" fmla="*/ 3695 h 46030"/>
                  <a:gd name="connsiteX6" fmla="*/ 6914 w 67026"/>
                  <a:gd name="connsiteY6" fmla="*/ 393 h 46030"/>
                  <a:gd name="connsiteX7" fmla="*/ 380 w 67026"/>
                  <a:gd name="connsiteY7" fmla="*/ 10580 h 46030"/>
                  <a:gd name="connsiteX8" fmla="*/ 13870 w 67026"/>
                  <a:gd name="connsiteY8" fmla="*/ 28144 h 46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26" h="46030">
                    <a:moveTo>
                      <a:pt x="13799" y="28074"/>
                    </a:moveTo>
                    <a:cubicBezTo>
                      <a:pt x="21949" y="34608"/>
                      <a:pt x="30520" y="39455"/>
                      <a:pt x="39513" y="42757"/>
                    </a:cubicBezTo>
                    <a:cubicBezTo>
                      <a:pt x="48506" y="46059"/>
                      <a:pt x="55812" y="46832"/>
                      <a:pt x="61503" y="45216"/>
                    </a:cubicBezTo>
                    <a:cubicBezTo>
                      <a:pt x="66421" y="43319"/>
                      <a:pt x="68037" y="39807"/>
                      <a:pt x="66421" y="34608"/>
                    </a:cubicBezTo>
                    <a:cubicBezTo>
                      <a:pt x="64805" y="29479"/>
                      <a:pt x="60169" y="23788"/>
                      <a:pt x="52581" y="17536"/>
                    </a:cubicBezTo>
                    <a:cubicBezTo>
                      <a:pt x="44993" y="11564"/>
                      <a:pt x="36914" y="6927"/>
                      <a:pt x="28553" y="3695"/>
                    </a:cubicBezTo>
                    <a:cubicBezTo>
                      <a:pt x="19841" y="393"/>
                      <a:pt x="12605" y="-661"/>
                      <a:pt x="6914" y="393"/>
                    </a:cubicBezTo>
                    <a:cubicBezTo>
                      <a:pt x="1224" y="1728"/>
                      <a:pt x="-954" y="5170"/>
                      <a:pt x="380" y="10580"/>
                    </a:cubicBezTo>
                    <a:cubicBezTo>
                      <a:pt x="1786" y="15709"/>
                      <a:pt x="6212" y="21610"/>
                      <a:pt x="13870" y="28144"/>
                    </a:cubicBezTo>
                    <a:close/>
                  </a:path>
                </a:pathLst>
              </a:custGeom>
              <a:solidFill>
                <a:srgbClr val="8CC5EB"/>
              </a:solidFill>
              <a:ln w="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6539001D-558F-7E79-0CB8-2F462A73AC8B}"/>
                  </a:ext>
                </a:extLst>
              </p:cNvPr>
              <p:cNvSpPr/>
              <p:nvPr/>
            </p:nvSpPr>
            <p:spPr>
              <a:xfrm>
                <a:off x="3890007" y="831078"/>
                <a:ext cx="69138" cy="40958"/>
              </a:xfrm>
              <a:custGeom>
                <a:avLst/>
                <a:gdLst>
                  <a:gd name="connsiteX0" fmla="*/ 21586 w 69138"/>
                  <a:gd name="connsiteY0" fmla="*/ 40094 h 40958"/>
                  <a:gd name="connsiteX1" fmla="*/ 48916 w 69138"/>
                  <a:gd name="connsiteY1" fmla="*/ 29907 h 40958"/>
                  <a:gd name="connsiteX2" fmla="*/ 67253 w 69138"/>
                  <a:gd name="connsiteY2" fmla="*/ 14029 h 40958"/>
                  <a:gd name="connsiteX3" fmla="*/ 65637 w 69138"/>
                  <a:gd name="connsiteY3" fmla="*/ 2226 h 40958"/>
                  <a:gd name="connsiteX4" fmla="*/ 46457 w 69138"/>
                  <a:gd name="connsiteY4" fmla="*/ 961 h 40958"/>
                  <a:gd name="connsiteX5" fmla="*/ 20813 w 69138"/>
                  <a:gd name="connsiteY5" fmla="*/ 10727 h 40958"/>
                  <a:gd name="connsiteX6" fmla="*/ 2477 w 69138"/>
                  <a:gd name="connsiteY6" fmla="*/ 25832 h 40958"/>
                  <a:gd name="connsiteX7" fmla="*/ 2477 w 69138"/>
                  <a:gd name="connsiteY7" fmla="*/ 38056 h 40958"/>
                  <a:gd name="connsiteX8" fmla="*/ 21586 w 69138"/>
                  <a:gd name="connsiteY8" fmla="*/ 40094 h 4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138" h="40958">
                    <a:moveTo>
                      <a:pt x="21586" y="40094"/>
                    </a:moveTo>
                    <a:cubicBezTo>
                      <a:pt x="30298" y="38478"/>
                      <a:pt x="39431" y="35106"/>
                      <a:pt x="48916" y="29907"/>
                    </a:cubicBezTo>
                    <a:cubicBezTo>
                      <a:pt x="57908" y="24427"/>
                      <a:pt x="64021" y="19157"/>
                      <a:pt x="67253" y="14029"/>
                    </a:cubicBezTo>
                    <a:cubicBezTo>
                      <a:pt x="70203" y="8900"/>
                      <a:pt x="69711" y="4896"/>
                      <a:pt x="65637" y="2226"/>
                    </a:cubicBezTo>
                    <a:cubicBezTo>
                      <a:pt x="61281" y="-233"/>
                      <a:pt x="54887" y="-655"/>
                      <a:pt x="46457" y="961"/>
                    </a:cubicBezTo>
                    <a:cubicBezTo>
                      <a:pt x="38026" y="2577"/>
                      <a:pt x="29455" y="5879"/>
                      <a:pt x="20813" y="10727"/>
                    </a:cubicBezTo>
                    <a:cubicBezTo>
                      <a:pt x="12102" y="15645"/>
                      <a:pt x="5989" y="20633"/>
                      <a:pt x="2477" y="25832"/>
                    </a:cubicBezTo>
                    <a:cubicBezTo>
                      <a:pt x="-826" y="30961"/>
                      <a:pt x="-826" y="35035"/>
                      <a:pt x="2477" y="38056"/>
                    </a:cubicBezTo>
                    <a:cubicBezTo>
                      <a:pt x="6551" y="41077"/>
                      <a:pt x="12945" y="41710"/>
                      <a:pt x="21586" y="40094"/>
                    </a:cubicBezTo>
                    <a:close/>
                  </a:path>
                </a:pathLst>
              </a:custGeom>
              <a:solidFill>
                <a:srgbClr val="8CC5EB"/>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F9B4E6C7-4873-5452-3A7B-A95A16D02FCF}"/>
                  </a:ext>
                </a:extLst>
              </p:cNvPr>
              <p:cNvSpPr/>
              <p:nvPr/>
            </p:nvSpPr>
            <p:spPr>
              <a:xfrm>
                <a:off x="4097543" y="776678"/>
                <a:ext cx="71770" cy="24362"/>
              </a:xfrm>
              <a:custGeom>
                <a:avLst/>
                <a:gdLst>
                  <a:gd name="connsiteX0" fmla="*/ 13086 w 71770"/>
                  <a:gd name="connsiteY0" fmla="*/ 22340 h 24362"/>
                  <a:gd name="connsiteX1" fmla="*/ 40416 w 71770"/>
                  <a:gd name="connsiteY1" fmla="*/ 24027 h 24362"/>
                  <a:gd name="connsiteX2" fmla="*/ 64514 w 71770"/>
                  <a:gd name="connsiteY2" fmla="*/ 18687 h 24362"/>
                  <a:gd name="connsiteX3" fmla="*/ 71399 w 71770"/>
                  <a:gd name="connsiteY3" fmla="*/ 9273 h 24362"/>
                  <a:gd name="connsiteX4" fmla="*/ 57558 w 71770"/>
                  <a:gd name="connsiteY4" fmla="*/ 1966 h 24362"/>
                  <a:gd name="connsiteX5" fmla="*/ 31845 w 71770"/>
                  <a:gd name="connsiteY5" fmla="*/ 350 h 24362"/>
                  <a:gd name="connsiteX6" fmla="*/ 8590 w 71770"/>
                  <a:gd name="connsiteY6" fmla="*/ 5268 h 24362"/>
                  <a:gd name="connsiteX7" fmla="*/ 19 w 71770"/>
                  <a:gd name="connsiteY7" fmla="*/ 14191 h 24362"/>
                  <a:gd name="connsiteX8" fmla="*/ 13086 w 71770"/>
                  <a:gd name="connsiteY8" fmla="*/ 22340 h 24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70" h="24362">
                    <a:moveTo>
                      <a:pt x="13086" y="22340"/>
                    </a:moveTo>
                    <a:cubicBezTo>
                      <a:pt x="20674" y="24237"/>
                      <a:pt x="29807" y="24799"/>
                      <a:pt x="40416" y="24027"/>
                    </a:cubicBezTo>
                    <a:cubicBezTo>
                      <a:pt x="50814" y="23184"/>
                      <a:pt x="58753" y="21427"/>
                      <a:pt x="64514" y="18687"/>
                    </a:cubicBezTo>
                    <a:cubicBezTo>
                      <a:pt x="70486" y="16017"/>
                      <a:pt x="72734" y="12856"/>
                      <a:pt x="71399" y="9273"/>
                    </a:cubicBezTo>
                    <a:cubicBezTo>
                      <a:pt x="69502" y="6041"/>
                      <a:pt x="64865" y="3582"/>
                      <a:pt x="57558" y="1966"/>
                    </a:cubicBezTo>
                    <a:cubicBezTo>
                      <a:pt x="50252" y="69"/>
                      <a:pt x="41681" y="-423"/>
                      <a:pt x="31845" y="350"/>
                    </a:cubicBezTo>
                    <a:cubicBezTo>
                      <a:pt x="22360" y="842"/>
                      <a:pt x="14562" y="2458"/>
                      <a:pt x="8590" y="5268"/>
                    </a:cubicBezTo>
                    <a:cubicBezTo>
                      <a:pt x="2618" y="8008"/>
                      <a:pt x="-262" y="10959"/>
                      <a:pt x="19" y="14191"/>
                    </a:cubicBezTo>
                    <a:cubicBezTo>
                      <a:pt x="1143" y="17704"/>
                      <a:pt x="5499" y="20444"/>
                      <a:pt x="13086" y="22340"/>
                    </a:cubicBezTo>
                    <a:close/>
                  </a:path>
                </a:pathLst>
              </a:custGeom>
              <a:solidFill>
                <a:srgbClr val="8CC5EB"/>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DFCB3488-C518-E5B1-8367-6EA16E195699}"/>
                  </a:ext>
                </a:extLst>
              </p:cNvPr>
              <p:cNvSpPr/>
              <p:nvPr/>
            </p:nvSpPr>
            <p:spPr>
              <a:xfrm>
                <a:off x="4524420" y="1023531"/>
                <a:ext cx="62237" cy="72458"/>
              </a:xfrm>
              <a:custGeom>
                <a:avLst/>
                <a:gdLst>
                  <a:gd name="connsiteX0" fmla="*/ 20462 w 62237"/>
                  <a:gd name="connsiteY0" fmla="*/ 59322 h 72458"/>
                  <a:gd name="connsiteX1" fmla="*/ 44911 w 62237"/>
                  <a:gd name="connsiteY1" fmla="*/ 72390 h 72458"/>
                  <a:gd name="connsiteX2" fmla="*/ 60367 w 62237"/>
                  <a:gd name="connsiteY2" fmla="*/ 63819 h 72458"/>
                  <a:gd name="connsiteX3" fmla="*/ 59595 w 62237"/>
                  <a:gd name="connsiteY3" fmla="*/ 39370 h 72458"/>
                  <a:gd name="connsiteX4" fmla="*/ 42452 w 62237"/>
                  <a:gd name="connsiteY4" fmla="*/ 13726 h 72458"/>
                  <a:gd name="connsiteX5" fmla="*/ 19197 w 62237"/>
                  <a:gd name="connsiteY5" fmla="*/ 237 h 72458"/>
                  <a:gd name="connsiteX6" fmla="*/ 2476 w 62237"/>
                  <a:gd name="connsiteY6" fmla="*/ 7614 h 72458"/>
                  <a:gd name="connsiteX7" fmla="*/ 2476 w 62237"/>
                  <a:gd name="connsiteY7" fmla="*/ 32063 h 72458"/>
                  <a:gd name="connsiteX8" fmla="*/ 20392 w 62237"/>
                  <a:gd name="connsiteY8" fmla="*/ 59393 h 7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237" h="72458">
                    <a:moveTo>
                      <a:pt x="20462" y="59322"/>
                    </a:moveTo>
                    <a:cubicBezTo>
                      <a:pt x="28331" y="66910"/>
                      <a:pt x="36480" y="71266"/>
                      <a:pt x="44911" y="72390"/>
                    </a:cubicBezTo>
                    <a:cubicBezTo>
                      <a:pt x="52499" y="72952"/>
                      <a:pt x="57698" y="70072"/>
                      <a:pt x="60367" y="63819"/>
                    </a:cubicBezTo>
                    <a:cubicBezTo>
                      <a:pt x="63107" y="57566"/>
                      <a:pt x="62827" y="49416"/>
                      <a:pt x="59595" y="39370"/>
                    </a:cubicBezTo>
                    <a:cubicBezTo>
                      <a:pt x="55801" y="29604"/>
                      <a:pt x="50040" y="21033"/>
                      <a:pt x="42452" y="13726"/>
                    </a:cubicBezTo>
                    <a:cubicBezTo>
                      <a:pt x="34794" y="6349"/>
                      <a:pt x="27066" y="1853"/>
                      <a:pt x="19197" y="237"/>
                    </a:cubicBezTo>
                    <a:cubicBezTo>
                      <a:pt x="11048" y="-817"/>
                      <a:pt x="5497" y="1642"/>
                      <a:pt x="2476" y="7614"/>
                    </a:cubicBezTo>
                    <a:cubicBezTo>
                      <a:pt x="-825" y="13586"/>
                      <a:pt x="-825" y="21735"/>
                      <a:pt x="2476" y="32063"/>
                    </a:cubicBezTo>
                    <a:cubicBezTo>
                      <a:pt x="6270" y="42602"/>
                      <a:pt x="12242" y="51735"/>
                      <a:pt x="20392" y="59393"/>
                    </a:cubicBezTo>
                    <a:close/>
                  </a:path>
                </a:pathLst>
              </a:custGeom>
              <a:solidFill>
                <a:srgbClr val="8CC5EB"/>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BCF41645-8DC4-6057-A7B3-8671DAF038D0}"/>
                  </a:ext>
                </a:extLst>
              </p:cNvPr>
              <p:cNvSpPr/>
              <p:nvPr/>
            </p:nvSpPr>
            <p:spPr>
              <a:xfrm>
                <a:off x="3717042" y="1070890"/>
                <a:ext cx="65000" cy="79436"/>
              </a:xfrm>
              <a:custGeom>
                <a:avLst/>
                <a:gdLst>
                  <a:gd name="connsiteX0" fmla="*/ 56709 w 65000"/>
                  <a:gd name="connsiteY0" fmla="*/ 3814 h 79436"/>
                  <a:gd name="connsiteX1" fmla="*/ 34719 w 65000"/>
                  <a:gd name="connsiteY1" fmla="*/ 2620 h 79436"/>
                  <a:gd name="connsiteX2" fmla="*/ 11885 w 65000"/>
                  <a:gd name="connsiteY2" fmla="*/ 22221 h 79436"/>
                  <a:gd name="connsiteX3" fmla="*/ 82 w 65000"/>
                  <a:gd name="connsiteY3" fmla="*/ 51588 h 79436"/>
                  <a:gd name="connsiteX4" fmla="*/ 6967 w 65000"/>
                  <a:gd name="connsiteY4" fmla="*/ 74843 h 79436"/>
                  <a:gd name="connsiteX5" fmla="*/ 29028 w 65000"/>
                  <a:gd name="connsiteY5" fmla="*/ 77723 h 79436"/>
                  <a:gd name="connsiteX6" fmla="*/ 53477 w 65000"/>
                  <a:gd name="connsiteY6" fmla="*/ 57349 h 79436"/>
                  <a:gd name="connsiteX7" fmla="*/ 64929 w 65000"/>
                  <a:gd name="connsiteY7" fmla="*/ 26366 h 79436"/>
                  <a:gd name="connsiteX8" fmla="*/ 56779 w 65000"/>
                  <a:gd name="connsiteY8" fmla="*/ 3954 h 7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00" h="79436">
                    <a:moveTo>
                      <a:pt x="56709" y="3814"/>
                    </a:moveTo>
                    <a:cubicBezTo>
                      <a:pt x="51018" y="-823"/>
                      <a:pt x="43641" y="-1245"/>
                      <a:pt x="34719" y="2620"/>
                    </a:cubicBezTo>
                    <a:cubicBezTo>
                      <a:pt x="25726" y="6413"/>
                      <a:pt x="18138" y="12947"/>
                      <a:pt x="11885" y="22221"/>
                    </a:cubicBezTo>
                    <a:cubicBezTo>
                      <a:pt x="5351" y="31424"/>
                      <a:pt x="1417" y="41260"/>
                      <a:pt x="82" y="51588"/>
                    </a:cubicBezTo>
                    <a:cubicBezTo>
                      <a:pt x="-480" y="61916"/>
                      <a:pt x="1839" y="69644"/>
                      <a:pt x="6967" y="74843"/>
                    </a:cubicBezTo>
                    <a:cubicBezTo>
                      <a:pt x="12447" y="79761"/>
                      <a:pt x="19754" y="80744"/>
                      <a:pt x="29028" y="77723"/>
                    </a:cubicBezTo>
                    <a:cubicBezTo>
                      <a:pt x="38512" y="73929"/>
                      <a:pt x="46662" y="67115"/>
                      <a:pt x="53477" y="57349"/>
                    </a:cubicBezTo>
                    <a:cubicBezTo>
                      <a:pt x="60292" y="47794"/>
                      <a:pt x="64086" y="37466"/>
                      <a:pt x="64929" y="26366"/>
                    </a:cubicBezTo>
                    <a:cubicBezTo>
                      <a:pt x="65491" y="15757"/>
                      <a:pt x="62751" y="8310"/>
                      <a:pt x="56779" y="3954"/>
                    </a:cubicBezTo>
                    <a:close/>
                  </a:path>
                </a:pathLst>
              </a:custGeom>
              <a:solidFill>
                <a:srgbClr val="8CC5EB"/>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D3ECA333-725D-A055-7CCD-D88040F64E3D}"/>
                  </a:ext>
                </a:extLst>
              </p:cNvPr>
              <p:cNvSpPr/>
              <p:nvPr/>
            </p:nvSpPr>
            <p:spPr>
              <a:xfrm>
                <a:off x="4099498" y="988247"/>
                <a:ext cx="125113" cy="106434"/>
              </a:xfrm>
              <a:custGeom>
                <a:avLst/>
                <a:gdLst>
                  <a:gd name="connsiteX0" fmla="*/ 121222 w 125113"/>
                  <a:gd name="connsiteY0" fmla="*/ 72195 h 106434"/>
                  <a:gd name="connsiteX1" fmla="*/ 119606 w 125113"/>
                  <a:gd name="connsiteY1" fmla="*/ 31797 h 106434"/>
                  <a:gd name="connsiteX2" fmla="*/ 85321 w 125113"/>
                  <a:gd name="connsiteY2" fmla="*/ 3695 h 106434"/>
                  <a:gd name="connsiteX3" fmla="*/ 53495 w 125113"/>
                  <a:gd name="connsiteY3" fmla="*/ 393 h 106434"/>
                  <a:gd name="connsiteX4" fmla="*/ 24971 w 125113"/>
                  <a:gd name="connsiteY4" fmla="*/ 10580 h 106434"/>
                  <a:gd name="connsiteX5" fmla="*/ 5370 w 125113"/>
                  <a:gd name="connsiteY5" fmla="*/ 31376 h 106434"/>
                  <a:gd name="connsiteX6" fmla="*/ 452 w 125113"/>
                  <a:gd name="connsiteY6" fmla="*/ 59127 h 106434"/>
                  <a:gd name="connsiteX7" fmla="*/ 12677 w 125113"/>
                  <a:gd name="connsiteY7" fmla="*/ 84841 h 106434"/>
                  <a:gd name="connsiteX8" fmla="*/ 38742 w 125113"/>
                  <a:gd name="connsiteY8" fmla="*/ 101983 h 106434"/>
                  <a:gd name="connsiteX9" fmla="*/ 72183 w 125113"/>
                  <a:gd name="connsiteY9" fmla="*/ 106058 h 106434"/>
                  <a:gd name="connsiteX10" fmla="*/ 101480 w 125113"/>
                  <a:gd name="connsiteY10" fmla="*/ 95028 h 106434"/>
                  <a:gd name="connsiteX11" fmla="*/ 121082 w 125113"/>
                  <a:gd name="connsiteY11" fmla="*/ 72195 h 10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5113" h="106434">
                    <a:moveTo>
                      <a:pt x="121222" y="72195"/>
                    </a:moveTo>
                    <a:cubicBezTo>
                      <a:pt x="126913" y="58003"/>
                      <a:pt x="126351" y="44584"/>
                      <a:pt x="119606" y="31797"/>
                    </a:cubicBezTo>
                    <a:cubicBezTo>
                      <a:pt x="112791" y="19011"/>
                      <a:pt x="101410" y="9667"/>
                      <a:pt x="85321" y="3695"/>
                    </a:cubicBezTo>
                    <a:cubicBezTo>
                      <a:pt x="74713" y="393"/>
                      <a:pt x="64104" y="-661"/>
                      <a:pt x="53495" y="393"/>
                    </a:cubicBezTo>
                    <a:cubicBezTo>
                      <a:pt x="43168" y="1798"/>
                      <a:pt x="33683" y="5170"/>
                      <a:pt x="24971" y="10580"/>
                    </a:cubicBezTo>
                    <a:cubicBezTo>
                      <a:pt x="16541" y="16060"/>
                      <a:pt x="10007" y="22945"/>
                      <a:pt x="5370" y="31376"/>
                    </a:cubicBezTo>
                    <a:cubicBezTo>
                      <a:pt x="733" y="40579"/>
                      <a:pt x="-883" y="49853"/>
                      <a:pt x="452" y="59127"/>
                    </a:cubicBezTo>
                    <a:cubicBezTo>
                      <a:pt x="2068" y="68612"/>
                      <a:pt x="6143" y="77183"/>
                      <a:pt x="12677" y="84841"/>
                    </a:cubicBezTo>
                    <a:cubicBezTo>
                      <a:pt x="19210" y="92147"/>
                      <a:pt x="27922" y="97908"/>
                      <a:pt x="38742" y="101983"/>
                    </a:cubicBezTo>
                    <a:cubicBezTo>
                      <a:pt x="49912" y="105777"/>
                      <a:pt x="61083" y="107182"/>
                      <a:pt x="72183" y="106058"/>
                    </a:cubicBezTo>
                    <a:cubicBezTo>
                      <a:pt x="83073" y="104653"/>
                      <a:pt x="92839" y="101000"/>
                      <a:pt x="101480" y="95028"/>
                    </a:cubicBezTo>
                    <a:cubicBezTo>
                      <a:pt x="110192" y="89337"/>
                      <a:pt x="116726" y="81750"/>
                      <a:pt x="121082" y="72195"/>
                    </a:cubicBezTo>
                    <a:close/>
                  </a:path>
                </a:pathLst>
              </a:custGeom>
              <a:solidFill>
                <a:srgbClr val="8CC5EB"/>
              </a:solid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E3D9D47-3104-9672-805C-32EE9A191E9E}"/>
                  </a:ext>
                </a:extLst>
              </p:cNvPr>
              <p:cNvSpPr/>
              <p:nvPr/>
            </p:nvSpPr>
            <p:spPr>
              <a:xfrm>
                <a:off x="4430483" y="1342595"/>
                <a:ext cx="83830" cy="98550"/>
              </a:xfrm>
              <a:custGeom>
                <a:avLst/>
                <a:gdLst>
                  <a:gd name="connsiteX0" fmla="*/ 48357 w 83830"/>
                  <a:gd name="connsiteY0" fmla="*/ 416 h 98550"/>
                  <a:gd name="connsiteX1" fmla="*/ 17375 w 83830"/>
                  <a:gd name="connsiteY1" fmla="*/ 10604 h 98550"/>
                  <a:gd name="connsiteX2" fmla="*/ 3113 w 83830"/>
                  <a:gd name="connsiteY2" fmla="*/ 31399 h 98550"/>
                  <a:gd name="connsiteX3" fmla="*/ 303 w 83830"/>
                  <a:gd name="connsiteY3" fmla="*/ 56691 h 98550"/>
                  <a:gd name="connsiteX4" fmla="*/ 8874 w 83830"/>
                  <a:gd name="connsiteY4" fmla="*/ 80719 h 98550"/>
                  <a:gd name="connsiteX5" fmla="*/ 36625 w 83830"/>
                  <a:gd name="connsiteY5" fmla="*/ 98283 h 98550"/>
                  <a:gd name="connsiteX6" fmla="*/ 67608 w 83830"/>
                  <a:gd name="connsiteY6" fmla="*/ 87253 h 98550"/>
                  <a:gd name="connsiteX7" fmla="*/ 83485 w 83830"/>
                  <a:gd name="connsiteY7" fmla="*/ 54654 h 98550"/>
                  <a:gd name="connsiteX8" fmla="*/ 75757 w 83830"/>
                  <a:gd name="connsiteY8" fmla="*/ 19175 h 98550"/>
                  <a:gd name="connsiteX9" fmla="*/ 48428 w 83830"/>
                  <a:gd name="connsiteY9" fmla="*/ 487 h 9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830" h="98550">
                    <a:moveTo>
                      <a:pt x="48357" y="416"/>
                    </a:moveTo>
                    <a:cubicBezTo>
                      <a:pt x="37468" y="-1270"/>
                      <a:pt x="27140" y="2173"/>
                      <a:pt x="17375" y="10604"/>
                    </a:cubicBezTo>
                    <a:cubicBezTo>
                      <a:pt x="10841" y="16294"/>
                      <a:pt x="6064" y="23179"/>
                      <a:pt x="3113" y="31399"/>
                    </a:cubicBezTo>
                    <a:cubicBezTo>
                      <a:pt x="373" y="39549"/>
                      <a:pt x="-541" y="47980"/>
                      <a:pt x="303" y="56691"/>
                    </a:cubicBezTo>
                    <a:cubicBezTo>
                      <a:pt x="1075" y="65403"/>
                      <a:pt x="3956" y="73412"/>
                      <a:pt x="8874" y="80719"/>
                    </a:cubicBezTo>
                    <a:cubicBezTo>
                      <a:pt x="16532" y="91328"/>
                      <a:pt x="25735" y="97159"/>
                      <a:pt x="36625" y="98283"/>
                    </a:cubicBezTo>
                    <a:cubicBezTo>
                      <a:pt x="47796" y="99618"/>
                      <a:pt x="58123" y="95965"/>
                      <a:pt x="67608" y="87253"/>
                    </a:cubicBezTo>
                    <a:cubicBezTo>
                      <a:pt x="76530" y="78330"/>
                      <a:pt x="81870" y="67441"/>
                      <a:pt x="83485" y="54654"/>
                    </a:cubicBezTo>
                    <a:cubicBezTo>
                      <a:pt x="84820" y="41867"/>
                      <a:pt x="82291" y="30064"/>
                      <a:pt x="75757" y="19175"/>
                    </a:cubicBezTo>
                    <a:cubicBezTo>
                      <a:pt x="68662" y="8355"/>
                      <a:pt x="59599" y="2032"/>
                      <a:pt x="48428" y="487"/>
                    </a:cubicBezTo>
                    <a:close/>
                  </a:path>
                </a:pathLst>
              </a:custGeom>
              <a:solidFill>
                <a:srgbClr val="8CC5EB"/>
              </a:solidFill>
              <a:ln w="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99F22C31-45A8-D271-3DDB-50482F2E7466}"/>
                  </a:ext>
                </a:extLst>
              </p:cNvPr>
              <p:cNvSpPr/>
              <p:nvPr/>
            </p:nvSpPr>
            <p:spPr>
              <a:xfrm>
                <a:off x="3773859" y="1302064"/>
                <a:ext cx="80909" cy="97762"/>
              </a:xfrm>
              <a:custGeom>
                <a:avLst/>
                <a:gdLst>
                  <a:gd name="connsiteX0" fmla="*/ 72115 w 80909"/>
                  <a:gd name="connsiteY0" fmla="*/ 18114 h 97762"/>
                  <a:gd name="connsiteX1" fmla="*/ 44785 w 80909"/>
                  <a:gd name="connsiteY1" fmla="*/ 198 h 97762"/>
                  <a:gd name="connsiteX2" fmla="*/ 15067 w 80909"/>
                  <a:gd name="connsiteY2" fmla="*/ 11158 h 97762"/>
                  <a:gd name="connsiteX3" fmla="*/ 384 w 80909"/>
                  <a:gd name="connsiteY3" fmla="*/ 43336 h 97762"/>
                  <a:gd name="connsiteX4" fmla="*/ 7690 w 80909"/>
                  <a:gd name="connsiteY4" fmla="*/ 78464 h 97762"/>
                  <a:gd name="connsiteX5" fmla="*/ 34177 w 80909"/>
                  <a:gd name="connsiteY5" fmla="*/ 97222 h 97762"/>
                  <a:gd name="connsiteX6" fmla="*/ 64317 w 80909"/>
                  <a:gd name="connsiteY6" fmla="*/ 87878 h 97762"/>
                  <a:gd name="connsiteX7" fmla="*/ 77806 w 80909"/>
                  <a:gd name="connsiteY7" fmla="*/ 67082 h 97762"/>
                  <a:gd name="connsiteX8" fmla="*/ 80616 w 80909"/>
                  <a:gd name="connsiteY8" fmla="*/ 42211 h 97762"/>
                  <a:gd name="connsiteX9" fmla="*/ 72045 w 80909"/>
                  <a:gd name="connsiteY9" fmla="*/ 18184 h 9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09" h="97762">
                    <a:moveTo>
                      <a:pt x="72115" y="18114"/>
                    </a:moveTo>
                    <a:cubicBezTo>
                      <a:pt x="64738" y="7505"/>
                      <a:pt x="55675" y="1533"/>
                      <a:pt x="44785" y="198"/>
                    </a:cubicBezTo>
                    <a:cubicBezTo>
                      <a:pt x="34177" y="-926"/>
                      <a:pt x="24271" y="2728"/>
                      <a:pt x="15067" y="11158"/>
                    </a:cubicBezTo>
                    <a:cubicBezTo>
                      <a:pt x="6636" y="19870"/>
                      <a:pt x="1718" y="30549"/>
                      <a:pt x="384" y="43336"/>
                    </a:cubicBezTo>
                    <a:cubicBezTo>
                      <a:pt x="-1021" y="55841"/>
                      <a:pt x="1437" y="67574"/>
                      <a:pt x="7690" y="78464"/>
                    </a:cubicBezTo>
                    <a:cubicBezTo>
                      <a:pt x="14786" y="89353"/>
                      <a:pt x="23568" y="95606"/>
                      <a:pt x="34177" y="97222"/>
                    </a:cubicBezTo>
                    <a:cubicBezTo>
                      <a:pt x="45067" y="99119"/>
                      <a:pt x="55113" y="96028"/>
                      <a:pt x="64317" y="87878"/>
                    </a:cubicBezTo>
                    <a:cubicBezTo>
                      <a:pt x="70570" y="82117"/>
                      <a:pt x="75066" y="75232"/>
                      <a:pt x="77806" y="67082"/>
                    </a:cubicBezTo>
                    <a:cubicBezTo>
                      <a:pt x="80475" y="59213"/>
                      <a:pt x="81459" y="50923"/>
                      <a:pt x="80616" y="42211"/>
                    </a:cubicBezTo>
                    <a:cubicBezTo>
                      <a:pt x="79843" y="33570"/>
                      <a:pt x="76963" y="25491"/>
                      <a:pt x="72045" y="18184"/>
                    </a:cubicBezTo>
                    <a:close/>
                  </a:path>
                </a:pathLst>
              </a:custGeom>
              <a:solidFill>
                <a:srgbClr val="8CC5EB"/>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2C05E1B8-CB87-FEFF-5088-D4231D7E4094}"/>
                  </a:ext>
                </a:extLst>
              </p:cNvPr>
              <p:cNvSpPr/>
              <p:nvPr/>
            </p:nvSpPr>
            <p:spPr>
              <a:xfrm>
                <a:off x="4148526" y="1466409"/>
                <a:ext cx="104246" cy="101340"/>
              </a:xfrm>
              <a:custGeom>
                <a:avLst/>
                <a:gdLst>
                  <a:gd name="connsiteX0" fmla="*/ 84418 w 104246"/>
                  <a:gd name="connsiteY0" fmla="*/ 9948 h 101340"/>
                  <a:gd name="connsiteX1" fmla="*/ 45637 w 104246"/>
                  <a:gd name="connsiteY1" fmla="*/ 534 h 101340"/>
                  <a:gd name="connsiteX2" fmla="*/ 10579 w 104246"/>
                  <a:gd name="connsiteY2" fmla="*/ 20487 h 101340"/>
                  <a:gd name="connsiteX3" fmla="*/ 392 w 104246"/>
                  <a:gd name="connsiteY3" fmla="*/ 58847 h 101340"/>
                  <a:gd name="connsiteX4" fmla="*/ 20767 w 104246"/>
                  <a:gd name="connsiteY4" fmla="*/ 91516 h 101340"/>
                  <a:gd name="connsiteX5" fmla="*/ 59126 w 104246"/>
                  <a:gd name="connsiteY5" fmla="*/ 100930 h 101340"/>
                  <a:gd name="connsiteX6" fmla="*/ 93341 w 104246"/>
                  <a:gd name="connsiteY6" fmla="*/ 80907 h 101340"/>
                  <a:gd name="connsiteX7" fmla="*/ 103950 w 104246"/>
                  <a:gd name="connsiteY7" fmla="*/ 43812 h 101340"/>
                  <a:gd name="connsiteX8" fmla="*/ 84418 w 104246"/>
                  <a:gd name="connsiteY8" fmla="*/ 9948 h 10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246" h="101340">
                    <a:moveTo>
                      <a:pt x="84418" y="9948"/>
                    </a:moveTo>
                    <a:cubicBezTo>
                      <a:pt x="73529" y="1799"/>
                      <a:pt x="60602" y="-1363"/>
                      <a:pt x="45637" y="534"/>
                    </a:cubicBezTo>
                    <a:cubicBezTo>
                      <a:pt x="30954" y="2993"/>
                      <a:pt x="19221" y="9667"/>
                      <a:pt x="10579" y="20487"/>
                    </a:cubicBezTo>
                    <a:cubicBezTo>
                      <a:pt x="2149" y="31657"/>
                      <a:pt x="-1224" y="44444"/>
                      <a:pt x="392" y="58847"/>
                    </a:cubicBezTo>
                    <a:cubicBezTo>
                      <a:pt x="2851" y="72687"/>
                      <a:pt x="9666" y="83647"/>
                      <a:pt x="20767" y="91516"/>
                    </a:cubicBezTo>
                    <a:cubicBezTo>
                      <a:pt x="31656" y="99384"/>
                      <a:pt x="44443" y="102546"/>
                      <a:pt x="59126" y="100930"/>
                    </a:cubicBezTo>
                    <a:cubicBezTo>
                      <a:pt x="73529" y="98190"/>
                      <a:pt x="84980" y="91516"/>
                      <a:pt x="93341" y="80907"/>
                    </a:cubicBezTo>
                    <a:cubicBezTo>
                      <a:pt x="101772" y="70298"/>
                      <a:pt x="105355" y="57933"/>
                      <a:pt x="103950" y="43812"/>
                    </a:cubicBezTo>
                    <a:cubicBezTo>
                      <a:pt x="102053" y="29339"/>
                      <a:pt x="95519" y="18098"/>
                      <a:pt x="84418" y="9948"/>
                    </a:cubicBezTo>
                    <a:close/>
                  </a:path>
                </a:pathLst>
              </a:custGeom>
              <a:solidFill>
                <a:srgbClr val="8CC5EB"/>
              </a:solidFill>
              <a:ln w="0" cap="flat">
                <a:noFill/>
                <a:prstDash val="solid"/>
                <a:miter/>
              </a:ln>
            </p:spPr>
            <p:txBody>
              <a:bodyPr rtlCol="0" anchor="ctr"/>
              <a:lstStyle/>
              <a:p>
                <a:endParaRPr lang="en-GB"/>
              </a:p>
            </p:txBody>
          </p:sp>
        </p:grpSp>
      </p:grpSp>
      <p:sp>
        <p:nvSpPr>
          <p:cNvPr id="18" name="TextBox 17">
            <a:extLst>
              <a:ext uri="{FF2B5EF4-FFF2-40B4-BE49-F238E27FC236}">
                <a16:creationId xmlns:a16="http://schemas.microsoft.com/office/drawing/2014/main" id="{2838509C-C952-5539-DF7D-8098A8B47A44}"/>
              </a:ext>
            </a:extLst>
          </p:cNvPr>
          <p:cNvSpPr txBox="1"/>
          <p:nvPr userDrawn="1"/>
        </p:nvSpPr>
        <p:spPr>
          <a:xfrm>
            <a:off x="260141" y="6440833"/>
            <a:ext cx="462235" cy="276999"/>
          </a:xfrm>
          <a:prstGeom prst="rect">
            <a:avLst/>
          </a:prstGeom>
          <a:noFill/>
        </p:spPr>
        <p:txBody>
          <a:bodyPr wrap="square">
            <a:spAutoFit/>
          </a:bodyPr>
          <a:lstStyle/>
          <a:p>
            <a:pPr algn="l"/>
            <a:fld id="{C0DE4800-F4B8-4DBE-8BF4-F32FCC997352}" type="slidenum">
              <a:rPr lang="en-GB" sz="1200" smtClean="0">
                <a:latin typeface="Rubik" pitchFamily="2" charset="-79"/>
                <a:cs typeface="Rubik" pitchFamily="2" charset="-79"/>
              </a:rPr>
              <a:pPr algn="l"/>
              <a:t>‹nr.›</a:t>
            </a:fld>
            <a:endParaRPr lang="en-GB" sz="1200" dirty="0">
              <a:latin typeface="Rubik" pitchFamily="2" charset="-79"/>
              <a:cs typeface="Rubik" pitchFamily="2" charset="-79"/>
            </a:endParaRPr>
          </a:p>
        </p:txBody>
      </p:sp>
      <p:sp>
        <p:nvSpPr>
          <p:cNvPr id="21" name="TextBox 20">
            <a:extLst>
              <a:ext uri="{FF2B5EF4-FFF2-40B4-BE49-F238E27FC236}">
                <a16:creationId xmlns:a16="http://schemas.microsoft.com/office/drawing/2014/main" id="{4C078969-5A7D-8A41-BD3F-2DC64784CC6C}"/>
              </a:ext>
            </a:extLst>
          </p:cNvPr>
          <p:cNvSpPr txBox="1"/>
          <p:nvPr userDrawn="1"/>
        </p:nvSpPr>
        <p:spPr>
          <a:xfrm>
            <a:off x="4646562" y="6396969"/>
            <a:ext cx="2611538" cy="276999"/>
          </a:xfrm>
          <a:prstGeom prst="rect">
            <a:avLst/>
          </a:prstGeom>
          <a:noFill/>
        </p:spPr>
        <p:txBody>
          <a:bodyPr wrap="square">
            <a:spAutoFit/>
          </a:bodyPr>
          <a:lstStyle/>
          <a:p>
            <a:pPr algn="ctr"/>
            <a:r>
              <a:rPr lang="en-GB" sz="1200" dirty="0">
                <a:latin typeface="Rubik" pitchFamily="2" charset="-79"/>
                <a:cs typeface="Rubik" pitchFamily="2" charset="-79"/>
              </a:rPr>
              <a:t>www.syniaditsolutions.co.uk</a:t>
            </a:r>
          </a:p>
        </p:txBody>
      </p:sp>
      <p:cxnSp>
        <p:nvCxnSpPr>
          <p:cNvPr id="22" name="Straight Connector 21">
            <a:extLst>
              <a:ext uri="{FF2B5EF4-FFF2-40B4-BE49-F238E27FC236}">
                <a16:creationId xmlns:a16="http://schemas.microsoft.com/office/drawing/2014/main" id="{1533089B-4D0C-6467-6E6F-A1F29EF6B073}"/>
              </a:ext>
            </a:extLst>
          </p:cNvPr>
          <p:cNvCxnSpPr/>
          <p:nvPr userDrawn="1"/>
        </p:nvCxnSpPr>
        <p:spPr>
          <a:xfrm>
            <a:off x="0" y="6266254"/>
            <a:ext cx="12192000" cy="0"/>
          </a:xfrm>
          <a:prstGeom prst="line">
            <a:avLst/>
          </a:prstGeom>
          <a:ln>
            <a:gradFill flip="none" rotWithShape="1">
              <a:gsLst>
                <a:gs pos="0">
                  <a:srgbClr val="8CC5EB">
                    <a:alpha val="5000"/>
                  </a:srgbClr>
                </a:gs>
                <a:gs pos="50000">
                  <a:srgbClr val="365F9F"/>
                </a:gs>
                <a:gs pos="100000">
                  <a:srgbClr val="8CC5EB">
                    <a:alpha val="5000"/>
                  </a:srgb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3" name="Title 1">
            <a:extLst>
              <a:ext uri="{FF2B5EF4-FFF2-40B4-BE49-F238E27FC236}">
                <a16:creationId xmlns:a16="http://schemas.microsoft.com/office/drawing/2014/main" id="{7FAC6829-3FD0-4A24-2F2C-A923949BEC18}"/>
              </a:ext>
            </a:extLst>
          </p:cNvPr>
          <p:cNvSpPr>
            <a:spLocks noGrp="1"/>
          </p:cNvSpPr>
          <p:nvPr>
            <p:ph type="title" hasCustomPrompt="1"/>
          </p:nvPr>
        </p:nvSpPr>
        <p:spPr>
          <a:xfrm>
            <a:off x="695324" y="575129"/>
            <a:ext cx="10801350" cy="824276"/>
          </a:xfrm>
        </p:spPr>
        <p:txBody>
          <a:bodyPr lIns="0" rIns="0">
            <a:normAutofit/>
          </a:bodyPr>
          <a:lstStyle>
            <a:lvl1pPr>
              <a:defRPr sz="3600">
                <a:solidFill>
                  <a:srgbClr val="365F9F"/>
                </a:solidFill>
              </a:defRPr>
            </a:lvl1pPr>
          </a:lstStyle>
          <a:p>
            <a:r>
              <a:rPr lang="en-US" dirty="0"/>
              <a:t>General Slide Heading Here</a:t>
            </a:r>
            <a:endParaRPr lang="en-GB" dirty="0"/>
          </a:p>
        </p:txBody>
      </p:sp>
    </p:spTree>
    <p:extLst>
      <p:ext uri="{BB962C8B-B14F-4D97-AF65-F5344CB8AC3E}">
        <p14:creationId xmlns:p14="http://schemas.microsoft.com/office/powerpoint/2010/main" val="1693222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4" name="Content Placeholder 24">
            <a:extLst>
              <a:ext uri="{FF2B5EF4-FFF2-40B4-BE49-F238E27FC236}">
                <a16:creationId xmlns:a16="http://schemas.microsoft.com/office/drawing/2014/main" id="{0427FDB3-0DDE-58CE-F5ED-6605080DE8C9}"/>
              </a:ext>
            </a:extLst>
          </p:cNvPr>
          <p:cNvSpPr>
            <a:spLocks noGrp="1"/>
          </p:cNvSpPr>
          <p:nvPr>
            <p:ph sz="quarter" idx="11"/>
          </p:nvPr>
        </p:nvSpPr>
        <p:spPr>
          <a:xfrm>
            <a:off x="6222999" y="1468437"/>
            <a:ext cx="5273675" cy="46670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5" name="Content Placeholder 24">
            <a:extLst>
              <a:ext uri="{FF2B5EF4-FFF2-40B4-BE49-F238E27FC236}">
                <a16:creationId xmlns:a16="http://schemas.microsoft.com/office/drawing/2014/main" id="{60694BE5-5E33-F819-3E56-92A65537FB1A}"/>
              </a:ext>
            </a:extLst>
          </p:cNvPr>
          <p:cNvSpPr>
            <a:spLocks noGrp="1"/>
          </p:cNvSpPr>
          <p:nvPr>
            <p:ph sz="quarter" idx="10"/>
          </p:nvPr>
        </p:nvSpPr>
        <p:spPr>
          <a:xfrm>
            <a:off x="695325" y="1468437"/>
            <a:ext cx="5273675" cy="46670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grpSp>
        <p:nvGrpSpPr>
          <p:cNvPr id="5" name="Graphic 39">
            <a:extLst>
              <a:ext uri="{FF2B5EF4-FFF2-40B4-BE49-F238E27FC236}">
                <a16:creationId xmlns:a16="http://schemas.microsoft.com/office/drawing/2014/main" id="{B90E1BC1-21AF-CECE-44E2-DA3DA7FAB5E1}"/>
              </a:ext>
            </a:extLst>
          </p:cNvPr>
          <p:cNvGrpSpPr/>
          <p:nvPr userDrawn="1"/>
        </p:nvGrpSpPr>
        <p:grpSpPr>
          <a:xfrm>
            <a:off x="11680804" y="6354500"/>
            <a:ext cx="374425" cy="374425"/>
            <a:chOff x="3601694" y="619234"/>
            <a:chExt cx="1105970" cy="1105970"/>
          </a:xfrm>
        </p:grpSpPr>
        <p:sp>
          <p:nvSpPr>
            <p:cNvPr id="6" name="Freeform: Shape 5">
              <a:extLst>
                <a:ext uri="{FF2B5EF4-FFF2-40B4-BE49-F238E27FC236}">
                  <a16:creationId xmlns:a16="http://schemas.microsoft.com/office/drawing/2014/main" id="{8748D3B3-0D00-BE5C-7BF7-EBB6F96FA1CF}"/>
                </a:ext>
              </a:extLst>
            </p:cNvPr>
            <p:cNvSpPr/>
            <p:nvPr/>
          </p:nvSpPr>
          <p:spPr>
            <a:xfrm>
              <a:off x="3601694" y="619234"/>
              <a:ext cx="1105970" cy="1105970"/>
            </a:xfrm>
            <a:custGeom>
              <a:avLst/>
              <a:gdLst>
                <a:gd name="connsiteX0" fmla="*/ 1105971 w 1105970"/>
                <a:gd name="connsiteY0" fmla="*/ 552985 h 1105970"/>
                <a:gd name="connsiteX1" fmla="*/ 552985 w 1105970"/>
                <a:gd name="connsiteY1" fmla="*/ 1105971 h 1105970"/>
                <a:gd name="connsiteX2" fmla="*/ 0 w 1105970"/>
                <a:gd name="connsiteY2" fmla="*/ 552985 h 1105970"/>
                <a:gd name="connsiteX3" fmla="*/ 552985 w 1105970"/>
                <a:gd name="connsiteY3" fmla="*/ 0 h 1105970"/>
                <a:gd name="connsiteX4" fmla="*/ 1105971 w 1105970"/>
                <a:gd name="connsiteY4" fmla="*/ 552985 h 1105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970" h="1105970">
                  <a:moveTo>
                    <a:pt x="1105971" y="552985"/>
                  </a:moveTo>
                  <a:cubicBezTo>
                    <a:pt x="1105971" y="858391"/>
                    <a:pt x="858390" y="1105971"/>
                    <a:pt x="552985" y="1105971"/>
                  </a:cubicBezTo>
                  <a:cubicBezTo>
                    <a:pt x="247580" y="1105971"/>
                    <a:pt x="0" y="858391"/>
                    <a:pt x="0" y="552985"/>
                  </a:cubicBezTo>
                  <a:cubicBezTo>
                    <a:pt x="0" y="247580"/>
                    <a:pt x="247580" y="0"/>
                    <a:pt x="552985" y="0"/>
                  </a:cubicBezTo>
                  <a:cubicBezTo>
                    <a:pt x="858390" y="0"/>
                    <a:pt x="1105971" y="247580"/>
                    <a:pt x="1105971" y="552985"/>
                  </a:cubicBezTo>
                  <a:close/>
                </a:path>
              </a:pathLst>
            </a:custGeom>
            <a:solidFill>
              <a:srgbClr val="365F9F"/>
            </a:solid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DA58412A-3484-1F4C-CDD2-D27E0F8F0C72}"/>
                </a:ext>
              </a:extLst>
            </p:cNvPr>
            <p:cNvSpPr/>
            <p:nvPr/>
          </p:nvSpPr>
          <p:spPr>
            <a:xfrm>
              <a:off x="3776218" y="792888"/>
              <a:ext cx="815989" cy="733909"/>
            </a:xfrm>
            <a:custGeom>
              <a:avLst/>
              <a:gdLst>
                <a:gd name="connsiteX0" fmla="*/ 810676 w 815989"/>
                <a:gd name="connsiteY0" fmla="*/ 409049 h 733909"/>
                <a:gd name="connsiteX1" fmla="*/ 785033 w 815989"/>
                <a:gd name="connsiteY1" fmla="*/ 376872 h 733909"/>
                <a:gd name="connsiteX2" fmla="*/ 752434 w 815989"/>
                <a:gd name="connsiteY2" fmla="*/ 371954 h 733909"/>
                <a:gd name="connsiteX3" fmla="*/ 733255 w 815989"/>
                <a:gd name="connsiteY3" fmla="*/ 391485 h 733909"/>
                <a:gd name="connsiteX4" fmla="*/ 673677 w 815989"/>
                <a:gd name="connsiteY4" fmla="*/ 358886 h 733909"/>
                <a:gd name="connsiteX5" fmla="*/ 673677 w 815989"/>
                <a:gd name="connsiteY5" fmla="*/ 330362 h 733909"/>
                <a:gd name="connsiteX6" fmla="*/ 663912 w 815989"/>
                <a:gd name="connsiteY6" fmla="*/ 300995 h 733909"/>
                <a:gd name="connsiteX7" fmla="*/ 659064 w 815989"/>
                <a:gd name="connsiteY7" fmla="*/ 292424 h 733909"/>
                <a:gd name="connsiteX8" fmla="*/ 669251 w 815989"/>
                <a:gd name="connsiteY8" fmla="*/ 281815 h 733909"/>
                <a:gd name="connsiteX9" fmla="*/ 699461 w 815989"/>
                <a:gd name="connsiteY9" fmla="*/ 223503 h 733909"/>
                <a:gd name="connsiteX10" fmla="*/ 719414 w 815989"/>
                <a:gd name="connsiteY10" fmla="*/ 202285 h 733909"/>
                <a:gd name="connsiteX11" fmla="*/ 707962 w 815989"/>
                <a:gd name="connsiteY11" fmla="*/ 166033 h 733909"/>
                <a:gd name="connsiteX12" fmla="*/ 671289 w 815989"/>
                <a:gd name="connsiteY12" fmla="*/ 133786 h 733909"/>
                <a:gd name="connsiteX13" fmla="*/ 646840 w 815989"/>
                <a:gd name="connsiteY13" fmla="*/ 124371 h 733909"/>
                <a:gd name="connsiteX14" fmla="*/ 625201 w 815989"/>
                <a:gd name="connsiteY14" fmla="*/ 124020 h 733909"/>
                <a:gd name="connsiteX15" fmla="*/ 554664 w 815989"/>
                <a:gd name="connsiteY15" fmla="*/ 103224 h 733909"/>
                <a:gd name="connsiteX16" fmla="*/ 535062 w 815989"/>
                <a:gd name="connsiteY16" fmla="*/ 100344 h 733909"/>
                <a:gd name="connsiteX17" fmla="*/ 528528 w 815989"/>
                <a:gd name="connsiteY17" fmla="*/ 91000 h 733909"/>
                <a:gd name="connsiteX18" fmla="*/ 493471 w 815989"/>
                <a:gd name="connsiteY18" fmla="*/ 65286 h 733909"/>
                <a:gd name="connsiteX19" fmla="*/ 509348 w 815989"/>
                <a:gd name="connsiteY19" fmla="*/ 37957 h 733909"/>
                <a:gd name="connsiteX20" fmla="*/ 532603 w 815989"/>
                <a:gd name="connsiteY20" fmla="*/ 39572 h 733909"/>
                <a:gd name="connsiteX21" fmla="*/ 552134 w 815989"/>
                <a:gd name="connsiteY21" fmla="*/ 32266 h 733909"/>
                <a:gd name="connsiteX22" fmla="*/ 545179 w 815989"/>
                <a:gd name="connsiteY22" fmla="*/ 17582 h 733909"/>
                <a:gd name="connsiteX23" fmla="*/ 518271 w 815989"/>
                <a:gd name="connsiteY23" fmla="*/ 4936 h 733909"/>
                <a:gd name="connsiteX24" fmla="*/ 485251 w 815989"/>
                <a:gd name="connsiteY24" fmla="*/ 18 h 733909"/>
                <a:gd name="connsiteX25" fmla="*/ 464455 w 815989"/>
                <a:gd name="connsiteY25" fmla="*/ 6131 h 733909"/>
                <a:gd name="connsiteX26" fmla="*/ 468108 w 815989"/>
                <a:gd name="connsiteY26" fmla="*/ 20392 h 733909"/>
                <a:gd name="connsiteX27" fmla="*/ 489747 w 815989"/>
                <a:gd name="connsiteY27" fmla="*/ 32195 h 733909"/>
                <a:gd name="connsiteX28" fmla="*/ 473026 w 815989"/>
                <a:gd name="connsiteY28" fmla="*/ 58752 h 733909"/>
                <a:gd name="connsiteX29" fmla="*/ 419210 w 815989"/>
                <a:gd name="connsiteY29" fmla="*/ 56715 h 733909"/>
                <a:gd name="connsiteX30" fmla="*/ 410217 w 815989"/>
                <a:gd name="connsiteY30" fmla="*/ 59104 h 733909"/>
                <a:gd name="connsiteX31" fmla="*/ 402068 w 815989"/>
                <a:gd name="connsiteY31" fmla="*/ 54607 h 733909"/>
                <a:gd name="connsiteX32" fmla="*/ 331952 w 815989"/>
                <a:gd name="connsiteY32" fmla="*/ 32195 h 733909"/>
                <a:gd name="connsiteX33" fmla="*/ 300126 w 815989"/>
                <a:gd name="connsiteY33" fmla="*/ 18706 h 733909"/>
                <a:gd name="connsiteX34" fmla="*/ 270337 w 815989"/>
                <a:gd name="connsiteY34" fmla="*/ 20322 h 733909"/>
                <a:gd name="connsiteX35" fmla="*/ 241392 w 815989"/>
                <a:gd name="connsiteY35" fmla="*/ 28893 h 733909"/>
                <a:gd name="connsiteX36" fmla="*/ 219823 w 815989"/>
                <a:gd name="connsiteY36" fmla="*/ 43155 h 733909"/>
                <a:gd name="connsiteX37" fmla="*/ 211252 w 815989"/>
                <a:gd name="connsiteY37" fmla="*/ 58682 h 733909"/>
                <a:gd name="connsiteX38" fmla="*/ 216170 w 815989"/>
                <a:gd name="connsiteY38" fmla="*/ 72101 h 733909"/>
                <a:gd name="connsiteX39" fmla="*/ 193758 w 815989"/>
                <a:gd name="connsiteY39" fmla="*/ 119875 h 733909"/>
                <a:gd name="connsiteX40" fmla="*/ 191721 w 815989"/>
                <a:gd name="connsiteY40" fmla="*/ 130062 h 733909"/>
                <a:gd name="connsiteX41" fmla="*/ 174157 w 815989"/>
                <a:gd name="connsiteY41" fmla="*/ 136174 h 733909"/>
                <a:gd name="connsiteX42" fmla="*/ 130949 w 815989"/>
                <a:gd name="connsiteY42" fmla="*/ 168352 h 733909"/>
                <a:gd name="connsiteX43" fmla="*/ 81208 w 815989"/>
                <a:gd name="connsiteY43" fmla="*/ 161396 h 733909"/>
                <a:gd name="connsiteX44" fmla="*/ 84440 w 815989"/>
                <a:gd name="connsiteY44" fmla="*/ 141795 h 733909"/>
                <a:gd name="connsiteX45" fmla="*/ 68141 w 815989"/>
                <a:gd name="connsiteY45" fmla="*/ 129992 h 733909"/>
                <a:gd name="connsiteX46" fmla="*/ 37158 w 815989"/>
                <a:gd name="connsiteY46" fmla="*/ 139758 h 733909"/>
                <a:gd name="connsiteX47" fmla="*/ 9828 w 815989"/>
                <a:gd name="connsiteY47" fmla="*/ 165471 h 733909"/>
                <a:gd name="connsiteX48" fmla="*/ 62 w 815989"/>
                <a:gd name="connsiteY48" fmla="*/ 192379 h 733909"/>
                <a:gd name="connsiteX49" fmla="*/ 14746 w 815989"/>
                <a:gd name="connsiteY49" fmla="*/ 206641 h 733909"/>
                <a:gd name="connsiteX50" fmla="*/ 46572 w 815989"/>
                <a:gd name="connsiteY50" fmla="*/ 197648 h 733909"/>
                <a:gd name="connsiteX51" fmla="*/ 69827 w 815989"/>
                <a:gd name="connsiteY51" fmla="*/ 178469 h 733909"/>
                <a:gd name="connsiteX52" fmla="*/ 119568 w 815989"/>
                <a:gd name="connsiteY52" fmla="*/ 186197 h 733909"/>
                <a:gd name="connsiteX53" fmla="*/ 115072 w 815989"/>
                <a:gd name="connsiteY53" fmla="*/ 230247 h 733909"/>
                <a:gd name="connsiteX54" fmla="*/ 120833 w 815989"/>
                <a:gd name="connsiteY54" fmla="*/ 242472 h 733909"/>
                <a:gd name="connsiteX55" fmla="*/ 111418 w 815989"/>
                <a:gd name="connsiteY55" fmla="*/ 251465 h 733909"/>
                <a:gd name="connsiteX56" fmla="*/ 59218 w 815989"/>
                <a:gd name="connsiteY56" fmla="*/ 322845 h 733909"/>
                <a:gd name="connsiteX57" fmla="*/ 33504 w 815989"/>
                <a:gd name="connsiteY57" fmla="*/ 340409 h 733909"/>
                <a:gd name="connsiteX58" fmla="*/ 14816 w 815989"/>
                <a:gd name="connsiteY58" fmla="*/ 368160 h 733909"/>
                <a:gd name="connsiteX59" fmla="*/ 7439 w 815989"/>
                <a:gd name="connsiteY59" fmla="*/ 405255 h 733909"/>
                <a:gd name="connsiteX60" fmla="*/ 16432 w 815989"/>
                <a:gd name="connsiteY60" fmla="*/ 437432 h 733909"/>
                <a:gd name="connsiteX61" fmla="*/ 40460 w 815989"/>
                <a:gd name="connsiteY61" fmla="*/ 458650 h 733909"/>
                <a:gd name="connsiteX62" fmla="*/ 68562 w 815989"/>
                <a:gd name="connsiteY62" fmla="*/ 462303 h 733909"/>
                <a:gd name="connsiteX63" fmla="*/ 97086 w 815989"/>
                <a:gd name="connsiteY63" fmla="*/ 452116 h 733909"/>
                <a:gd name="connsiteX64" fmla="*/ 187646 w 815989"/>
                <a:gd name="connsiteY64" fmla="*/ 467221 h 733909"/>
                <a:gd name="connsiteX65" fmla="*/ 203102 w 815989"/>
                <a:gd name="connsiteY65" fmla="*/ 466799 h 733909"/>
                <a:gd name="connsiteX66" fmla="*/ 207599 w 815989"/>
                <a:gd name="connsiteY66" fmla="*/ 481061 h 733909"/>
                <a:gd name="connsiteX67" fmla="*/ 224741 w 815989"/>
                <a:gd name="connsiteY67" fmla="*/ 509585 h 733909"/>
                <a:gd name="connsiteX68" fmla="*/ 249612 w 815989"/>
                <a:gd name="connsiteY68" fmla="*/ 529960 h 733909"/>
                <a:gd name="connsiteX69" fmla="*/ 219472 w 815989"/>
                <a:gd name="connsiteY69" fmla="*/ 605836 h 733909"/>
                <a:gd name="connsiteX70" fmla="*/ 183993 w 815989"/>
                <a:gd name="connsiteY70" fmla="*/ 609911 h 733909"/>
                <a:gd name="connsiteX71" fmla="*/ 159122 w 815989"/>
                <a:gd name="connsiteY71" fmla="*/ 630285 h 733909"/>
                <a:gd name="connsiteX72" fmla="*/ 148513 w 815989"/>
                <a:gd name="connsiteY72" fmla="*/ 660074 h 733909"/>
                <a:gd name="connsiteX73" fmla="*/ 153783 w 815989"/>
                <a:gd name="connsiteY73" fmla="*/ 693445 h 733909"/>
                <a:gd name="connsiteX74" fmla="*/ 174157 w 815989"/>
                <a:gd name="connsiteY74" fmla="*/ 719932 h 733909"/>
                <a:gd name="connsiteX75" fmla="*/ 203524 w 815989"/>
                <a:gd name="connsiteY75" fmla="*/ 733000 h 733909"/>
                <a:gd name="connsiteX76" fmla="*/ 235701 w 815989"/>
                <a:gd name="connsiteY76" fmla="*/ 729698 h 733909"/>
                <a:gd name="connsiteX77" fmla="*/ 261766 w 815989"/>
                <a:gd name="connsiteY77" fmla="*/ 709745 h 733909"/>
                <a:gd name="connsiteX78" fmla="*/ 273639 w 815989"/>
                <a:gd name="connsiteY78" fmla="*/ 679535 h 733909"/>
                <a:gd name="connsiteX79" fmla="*/ 268300 w 815989"/>
                <a:gd name="connsiteY79" fmla="*/ 645742 h 733909"/>
                <a:gd name="connsiteX80" fmla="*/ 244694 w 815989"/>
                <a:gd name="connsiteY80" fmla="*/ 616726 h 733909"/>
                <a:gd name="connsiteX81" fmla="*/ 274834 w 815989"/>
                <a:gd name="connsiteY81" fmla="*/ 540076 h 733909"/>
                <a:gd name="connsiteX82" fmla="*/ 307854 w 815989"/>
                <a:gd name="connsiteY82" fmla="*/ 542957 h 733909"/>
                <a:gd name="connsiteX83" fmla="*/ 341226 w 815989"/>
                <a:gd name="connsiteY83" fmla="*/ 534807 h 733909"/>
                <a:gd name="connsiteX84" fmla="*/ 357525 w 815989"/>
                <a:gd name="connsiteY84" fmla="*/ 526306 h 733909"/>
                <a:gd name="connsiteX85" fmla="*/ 373825 w 815989"/>
                <a:gd name="connsiteY85" fmla="*/ 542184 h 733909"/>
                <a:gd name="connsiteX86" fmla="*/ 457008 w 815989"/>
                <a:gd name="connsiteY86" fmla="*/ 598038 h 733909"/>
                <a:gd name="connsiteX87" fmla="*/ 474501 w 815989"/>
                <a:gd name="connsiteY87" fmla="*/ 626562 h 733909"/>
                <a:gd name="connsiteX88" fmla="*/ 502674 w 815989"/>
                <a:gd name="connsiteY88" fmla="*/ 645742 h 733909"/>
                <a:gd name="connsiteX89" fmla="*/ 543844 w 815989"/>
                <a:gd name="connsiteY89" fmla="*/ 650238 h 733909"/>
                <a:gd name="connsiteX90" fmla="*/ 580518 w 815989"/>
                <a:gd name="connsiteY90" fmla="*/ 633517 h 733909"/>
                <a:gd name="connsiteX91" fmla="*/ 605389 w 815989"/>
                <a:gd name="connsiteY91" fmla="*/ 599232 h 733909"/>
                <a:gd name="connsiteX92" fmla="*/ 611079 w 815989"/>
                <a:gd name="connsiteY92" fmla="*/ 567828 h 733909"/>
                <a:gd name="connsiteX93" fmla="*/ 605389 w 815989"/>
                <a:gd name="connsiteY93" fmla="*/ 537688 h 733909"/>
                <a:gd name="connsiteX94" fmla="*/ 620423 w 815989"/>
                <a:gd name="connsiteY94" fmla="*/ 438978 h 733909"/>
                <a:gd name="connsiteX95" fmla="*/ 619229 w 815989"/>
                <a:gd name="connsiteY95" fmla="*/ 416566 h 733909"/>
                <a:gd name="connsiteX96" fmla="*/ 628994 w 815989"/>
                <a:gd name="connsiteY96" fmla="*/ 413686 h 733909"/>
                <a:gd name="connsiteX97" fmla="*/ 666090 w 815989"/>
                <a:gd name="connsiteY97" fmla="*/ 379822 h 733909"/>
                <a:gd name="connsiteX98" fmla="*/ 728477 w 815989"/>
                <a:gd name="connsiteY98" fmla="*/ 413264 h 733909"/>
                <a:gd name="connsiteX99" fmla="*/ 734238 w 815989"/>
                <a:gd name="connsiteY99" fmla="*/ 442983 h 733909"/>
                <a:gd name="connsiteX100" fmla="*/ 761568 w 815989"/>
                <a:gd name="connsiteY100" fmla="*/ 476425 h 733909"/>
                <a:gd name="connsiteX101" fmla="*/ 795431 w 815989"/>
                <a:gd name="connsiteY101" fmla="*/ 478462 h 733909"/>
                <a:gd name="connsiteX102" fmla="*/ 814611 w 815989"/>
                <a:gd name="connsiteY102" fmla="*/ 450289 h 733909"/>
                <a:gd name="connsiteX103" fmla="*/ 810536 w 815989"/>
                <a:gd name="connsiteY103" fmla="*/ 408698 h 733909"/>
                <a:gd name="connsiteX104" fmla="*/ 215327 w 815989"/>
                <a:gd name="connsiteY104" fmla="*/ 117486 h 733909"/>
                <a:gd name="connsiteX105" fmla="*/ 230011 w 815989"/>
                <a:gd name="connsiteY105" fmla="*/ 80391 h 733909"/>
                <a:gd name="connsiteX106" fmla="*/ 242657 w 815989"/>
                <a:gd name="connsiteY106" fmla="*/ 83272 h 733909"/>
                <a:gd name="connsiteX107" fmla="*/ 275677 w 815989"/>
                <a:gd name="connsiteY107" fmla="*/ 82429 h 733909"/>
                <a:gd name="connsiteX108" fmla="*/ 307081 w 815989"/>
                <a:gd name="connsiteY108" fmla="*/ 73085 h 733909"/>
                <a:gd name="connsiteX109" fmla="*/ 329493 w 815989"/>
                <a:gd name="connsiteY109" fmla="*/ 56364 h 733909"/>
                <a:gd name="connsiteX110" fmla="*/ 334832 w 815989"/>
                <a:gd name="connsiteY110" fmla="*/ 44139 h 733909"/>
                <a:gd name="connsiteX111" fmla="*/ 387454 w 815989"/>
                <a:gd name="connsiteY111" fmla="*/ 63319 h 733909"/>
                <a:gd name="connsiteX112" fmla="*/ 393145 w 815989"/>
                <a:gd name="connsiteY112" fmla="*/ 66621 h 733909"/>
                <a:gd name="connsiteX113" fmla="*/ 373192 w 815989"/>
                <a:gd name="connsiteY113" fmla="*/ 86574 h 733909"/>
                <a:gd name="connsiteX114" fmla="*/ 370733 w 815989"/>
                <a:gd name="connsiteY114" fmla="*/ 112287 h 733909"/>
                <a:gd name="connsiteX115" fmla="*/ 324997 w 815989"/>
                <a:gd name="connsiteY115" fmla="*/ 124933 h 733909"/>
                <a:gd name="connsiteX116" fmla="*/ 271602 w 815989"/>
                <a:gd name="connsiteY116" fmla="*/ 144886 h 733909"/>
                <a:gd name="connsiteX117" fmla="*/ 246310 w 815989"/>
                <a:gd name="connsiteY117" fmla="*/ 130273 h 733909"/>
                <a:gd name="connsiteX118" fmla="*/ 213711 w 815989"/>
                <a:gd name="connsiteY118" fmla="*/ 126549 h 733909"/>
                <a:gd name="connsiteX119" fmla="*/ 215327 w 815989"/>
                <a:gd name="connsiteY119" fmla="*/ 117557 h 733909"/>
                <a:gd name="connsiteX120" fmla="*/ 213290 w 815989"/>
                <a:gd name="connsiteY120" fmla="*/ 397246 h 733909"/>
                <a:gd name="connsiteX121" fmla="*/ 201065 w 815989"/>
                <a:gd name="connsiteY121" fmla="*/ 440032 h 733909"/>
                <a:gd name="connsiteX122" fmla="*/ 189262 w 815989"/>
                <a:gd name="connsiteY122" fmla="*/ 440453 h 733909"/>
                <a:gd name="connsiteX123" fmla="*/ 119146 w 815989"/>
                <a:gd name="connsiteY123" fmla="*/ 432304 h 733909"/>
                <a:gd name="connsiteX124" fmla="*/ 131792 w 815989"/>
                <a:gd name="connsiteY124" fmla="*/ 411086 h 733909"/>
                <a:gd name="connsiteX125" fmla="*/ 138748 w 815989"/>
                <a:gd name="connsiteY125" fmla="*/ 372375 h 733909"/>
                <a:gd name="connsiteX126" fmla="*/ 127718 w 815989"/>
                <a:gd name="connsiteY126" fmla="*/ 339355 h 733909"/>
                <a:gd name="connsiteX127" fmla="*/ 101231 w 815989"/>
                <a:gd name="connsiteY127" fmla="*/ 319824 h 733909"/>
                <a:gd name="connsiteX128" fmla="*/ 84159 w 815989"/>
                <a:gd name="connsiteY128" fmla="*/ 317365 h 733909"/>
                <a:gd name="connsiteX129" fmla="*/ 125750 w 815989"/>
                <a:gd name="connsiteY129" fmla="*/ 263549 h 733909"/>
                <a:gd name="connsiteX130" fmla="*/ 133479 w 815989"/>
                <a:gd name="connsiteY130" fmla="*/ 256242 h 733909"/>
                <a:gd name="connsiteX131" fmla="*/ 165305 w 815989"/>
                <a:gd name="connsiteY131" fmla="*/ 268888 h 733909"/>
                <a:gd name="connsiteX132" fmla="*/ 204859 w 815989"/>
                <a:gd name="connsiteY132" fmla="*/ 266429 h 733909"/>
                <a:gd name="connsiteX133" fmla="*/ 222001 w 815989"/>
                <a:gd name="connsiteY133" fmla="*/ 314976 h 733909"/>
                <a:gd name="connsiteX134" fmla="*/ 243218 w 815989"/>
                <a:gd name="connsiteY134" fmla="*/ 362750 h 733909"/>
                <a:gd name="connsiteX135" fmla="*/ 213430 w 815989"/>
                <a:gd name="connsiteY135" fmla="*/ 397386 h 733909"/>
                <a:gd name="connsiteX136" fmla="*/ 364972 w 815989"/>
                <a:gd name="connsiteY136" fmla="*/ 360924 h 733909"/>
                <a:gd name="connsiteX137" fmla="*/ 318463 w 815989"/>
                <a:gd name="connsiteY137" fmla="*/ 343008 h 733909"/>
                <a:gd name="connsiteX138" fmla="*/ 267106 w 815989"/>
                <a:gd name="connsiteY138" fmla="*/ 349542 h 733909"/>
                <a:gd name="connsiteX139" fmla="*/ 246310 w 815989"/>
                <a:gd name="connsiteY139" fmla="*/ 304297 h 733909"/>
                <a:gd name="connsiteX140" fmla="*/ 229167 w 815989"/>
                <a:gd name="connsiteY140" fmla="*/ 257436 h 733909"/>
                <a:gd name="connsiteX141" fmla="*/ 265841 w 815989"/>
                <a:gd name="connsiteY141" fmla="*/ 229685 h 733909"/>
                <a:gd name="connsiteX142" fmla="*/ 284599 w 815989"/>
                <a:gd name="connsiteY142" fmla="*/ 195049 h 733909"/>
                <a:gd name="connsiteX143" fmla="*/ 281789 w 815989"/>
                <a:gd name="connsiteY143" fmla="*/ 159991 h 733909"/>
                <a:gd name="connsiteX144" fmla="*/ 333989 w 815989"/>
                <a:gd name="connsiteY144" fmla="*/ 140039 h 733909"/>
                <a:gd name="connsiteX145" fmla="*/ 378040 w 815989"/>
                <a:gd name="connsiteY145" fmla="*/ 127814 h 733909"/>
                <a:gd name="connsiteX146" fmla="*/ 408250 w 815989"/>
                <a:gd name="connsiteY146" fmla="*/ 153106 h 733909"/>
                <a:gd name="connsiteX147" fmla="*/ 450263 w 815989"/>
                <a:gd name="connsiteY147" fmla="*/ 166174 h 733909"/>
                <a:gd name="connsiteX148" fmla="*/ 495086 w 815989"/>
                <a:gd name="connsiteY148" fmla="*/ 163715 h 733909"/>
                <a:gd name="connsiteX149" fmla="*/ 498318 w 815989"/>
                <a:gd name="connsiteY149" fmla="*/ 162872 h 733909"/>
                <a:gd name="connsiteX150" fmla="*/ 526069 w 815989"/>
                <a:gd name="connsiteY150" fmla="*/ 204885 h 733909"/>
                <a:gd name="connsiteX151" fmla="*/ 547217 w 815989"/>
                <a:gd name="connsiteY151" fmla="*/ 244439 h 733909"/>
                <a:gd name="connsiteX152" fmla="*/ 545179 w 815989"/>
                <a:gd name="connsiteY152" fmla="*/ 244790 h 733909"/>
                <a:gd name="connsiteX153" fmla="*/ 508435 w 815989"/>
                <a:gd name="connsiteY153" fmla="*/ 269239 h 733909"/>
                <a:gd name="connsiteX154" fmla="*/ 492979 w 815989"/>
                <a:gd name="connsiteY154" fmla="*/ 309637 h 733909"/>
                <a:gd name="connsiteX155" fmla="*/ 502323 w 815989"/>
                <a:gd name="connsiteY155" fmla="*/ 356919 h 733909"/>
                <a:gd name="connsiteX156" fmla="*/ 503939 w 815989"/>
                <a:gd name="connsiteY156" fmla="*/ 360572 h 733909"/>
                <a:gd name="connsiteX157" fmla="*/ 454619 w 815989"/>
                <a:gd name="connsiteY157" fmla="*/ 381368 h 733909"/>
                <a:gd name="connsiteX158" fmla="*/ 397501 w 815989"/>
                <a:gd name="connsiteY158" fmla="*/ 401742 h 733909"/>
                <a:gd name="connsiteX159" fmla="*/ 397079 w 815989"/>
                <a:gd name="connsiteY159" fmla="*/ 400548 h 733909"/>
                <a:gd name="connsiteX160" fmla="*/ 364832 w 815989"/>
                <a:gd name="connsiteY160" fmla="*/ 360994 h 733909"/>
                <a:gd name="connsiteX161" fmla="*/ 587262 w 815989"/>
                <a:gd name="connsiteY161" fmla="*/ 509796 h 733909"/>
                <a:gd name="connsiteX162" fmla="*/ 562813 w 815989"/>
                <a:gd name="connsiteY162" fmla="*/ 493075 h 733909"/>
                <a:gd name="connsiteX163" fmla="*/ 521222 w 815989"/>
                <a:gd name="connsiteY163" fmla="*/ 486963 h 733909"/>
                <a:gd name="connsiteX164" fmla="*/ 483705 w 815989"/>
                <a:gd name="connsiteY164" fmla="*/ 502841 h 733909"/>
                <a:gd name="connsiteX165" fmla="*/ 457991 w 815989"/>
                <a:gd name="connsiteY165" fmla="*/ 537477 h 733909"/>
                <a:gd name="connsiteX166" fmla="*/ 451879 w 815989"/>
                <a:gd name="connsiteY166" fmla="*/ 564385 h 733909"/>
                <a:gd name="connsiteX167" fmla="*/ 393145 w 815989"/>
                <a:gd name="connsiteY167" fmla="*/ 521107 h 733909"/>
                <a:gd name="connsiteX168" fmla="*/ 379305 w 815989"/>
                <a:gd name="connsiteY168" fmla="*/ 508040 h 733909"/>
                <a:gd name="connsiteX169" fmla="*/ 400452 w 815989"/>
                <a:gd name="connsiteY169" fmla="*/ 470593 h 733909"/>
                <a:gd name="connsiteX170" fmla="*/ 404527 w 815989"/>
                <a:gd name="connsiteY170" fmla="*/ 427737 h 733909"/>
                <a:gd name="connsiteX171" fmla="*/ 466141 w 815989"/>
                <a:gd name="connsiteY171" fmla="*/ 406098 h 733909"/>
                <a:gd name="connsiteX172" fmla="*/ 466141 w 815989"/>
                <a:gd name="connsiteY172" fmla="*/ 405677 h 733909"/>
                <a:gd name="connsiteX173" fmla="*/ 519536 w 815989"/>
                <a:gd name="connsiteY173" fmla="*/ 382843 h 733909"/>
                <a:gd name="connsiteX174" fmla="*/ 554172 w 815989"/>
                <a:gd name="connsiteY174" fmla="*/ 408908 h 733909"/>
                <a:gd name="connsiteX175" fmla="*/ 594920 w 815989"/>
                <a:gd name="connsiteY175" fmla="*/ 419517 h 733909"/>
                <a:gd name="connsiteX176" fmla="*/ 595342 w 815989"/>
                <a:gd name="connsiteY176" fmla="*/ 437432 h 733909"/>
                <a:gd name="connsiteX177" fmla="*/ 587192 w 815989"/>
                <a:gd name="connsiteY177" fmla="*/ 509656 h 733909"/>
                <a:gd name="connsiteX178" fmla="*/ 650844 w 815989"/>
                <a:gd name="connsiteY178" fmla="*/ 265094 h 733909"/>
                <a:gd name="connsiteX179" fmla="*/ 643046 w 815989"/>
                <a:gd name="connsiteY179" fmla="*/ 272893 h 733909"/>
                <a:gd name="connsiteX180" fmla="*/ 609253 w 815989"/>
                <a:gd name="connsiteY180" fmla="*/ 250060 h 733909"/>
                <a:gd name="connsiteX181" fmla="*/ 570542 w 815989"/>
                <a:gd name="connsiteY181" fmla="*/ 241488 h 733909"/>
                <a:gd name="connsiteX182" fmla="*/ 547287 w 815989"/>
                <a:gd name="connsiteY182" fmla="*/ 199124 h 733909"/>
                <a:gd name="connsiteX183" fmla="*/ 517568 w 815989"/>
                <a:gd name="connsiteY183" fmla="*/ 154652 h 733909"/>
                <a:gd name="connsiteX184" fmla="*/ 535062 w 815989"/>
                <a:gd name="connsiteY184" fmla="*/ 137088 h 733909"/>
                <a:gd name="connsiteX185" fmla="*/ 539559 w 815989"/>
                <a:gd name="connsiteY185" fmla="*/ 115449 h 733909"/>
                <a:gd name="connsiteX186" fmla="*/ 557123 w 815989"/>
                <a:gd name="connsiteY186" fmla="*/ 117908 h 733909"/>
                <a:gd name="connsiteX187" fmla="*/ 609323 w 815989"/>
                <a:gd name="connsiteY187" fmla="*/ 131327 h 733909"/>
                <a:gd name="connsiteX188" fmla="*/ 602789 w 815989"/>
                <a:gd name="connsiteY188" fmla="*/ 141514 h 733909"/>
                <a:gd name="connsiteX189" fmla="*/ 604405 w 815989"/>
                <a:gd name="connsiteY189" fmla="*/ 167228 h 733909"/>
                <a:gd name="connsiteX190" fmla="*/ 621969 w 815989"/>
                <a:gd name="connsiteY190" fmla="*/ 193784 h 733909"/>
                <a:gd name="connsiteX191" fmla="*/ 651758 w 815989"/>
                <a:gd name="connsiteY191" fmla="*/ 215845 h 733909"/>
                <a:gd name="connsiteX192" fmla="*/ 677050 w 815989"/>
                <a:gd name="connsiteY192" fmla="*/ 224416 h 733909"/>
                <a:gd name="connsiteX193" fmla="*/ 650914 w 815989"/>
                <a:gd name="connsiteY193" fmla="*/ 265165 h 73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815989" h="733909">
                  <a:moveTo>
                    <a:pt x="810676" y="409049"/>
                  </a:moveTo>
                  <a:cubicBezTo>
                    <a:pt x="804424" y="394646"/>
                    <a:pt x="795853" y="383897"/>
                    <a:pt x="785033" y="376872"/>
                  </a:cubicBezTo>
                  <a:cubicBezTo>
                    <a:pt x="773862" y="369776"/>
                    <a:pt x="763043" y="368160"/>
                    <a:pt x="752434" y="371954"/>
                  </a:cubicBezTo>
                  <a:cubicBezTo>
                    <a:pt x="743442" y="375467"/>
                    <a:pt x="737048" y="382000"/>
                    <a:pt x="733255" y="391485"/>
                  </a:cubicBezTo>
                  <a:cubicBezTo>
                    <a:pt x="713934" y="380385"/>
                    <a:pt x="694122" y="369495"/>
                    <a:pt x="673677" y="358886"/>
                  </a:cubicBezTo>
                  <a:cubicBezTo>
                    <a:pt x="675364" y="349683"/>
                    <a:pt x="675364" y="340198"/>
                    <a:pt x="673677" y="330362"/>
                  </a:cubicBezTo>
                  <a:cubicBezTo>
                    <a:pt x="672061" y="320597"/>
                    <a:pt x="668830" y="310761"/>
                    <a:pt x="663912" y="300995"/>
                  </a:cubicBezTo>
                  <a:cubicBezTo>
                    <a:pt x="662296" y="298044"/>
                    <a:pt x="660680" y="295164"/>
                    <a:pt x="659064" y="292424"/>
                  </a:cubicBezTo>
                  <a:cubicBezTo>
                    <a:pt x="662577" y="288911"/>
                    <a:pt x="665949" y="285328"/>
                    <a:pt x="669251" y="281815"/>
                  </a:cubicBezTo>
                  <a:cubicBezTo>
                    <a:pt x="686675" y="262284"/>
                    <a:pt x="696651" y="242823"/>
                    <a:pt x="699461" y="223503"/>
                  </a:cubicBezTo>
                  <a:cubicBezTo>
                    <a:pt x="710562" y="220482"/>
                    <a:pt x="717236" y="213456"/>
                    <a:pt x="719414" y="202285"/>
                  </a:cubicBezTo>
                  <a:cubicBezTo>
                    <a:pt x="720749" y="190904"/>
                    <a:pt x="716955" y="178750"/>
                    <a:pt x="707962" y="166033"/>
                  </a:cubicBezTo>
                  <a:cubicBezTo>
                    <a:pt x="698970" y="152966"/>
                    <a:pt x="686745" y="142216"/>
                    <a:pt x="671289" y="133786"/>
                  </a:cubicBezTo>
                  <a:cubicBezTo>
                    <a:pt x="662858" y="129219"/>
                    <a:pt x="654708" y="126058"/>
                    <a:pt x="646840" y="124371"/>
                  </a:cubicBezTo>
                  <a:cubicBezTo>
                    <a:pt x="638690" y="123037"/>
                    <a:pt x="631453" y="122896"/>
                    <a:pt x="625201" y="124020"/>
                  </a:cubicBezTo>
                  <a:cubicBezTo>
                    <a:pt x="604826" y="114746"/>
                    <a:pt x="581291" y="107861"/>
                    <a:pt x="554664" y="103224"/>
                  </a:cubicBezTo>
                  <a:cubicBezTo>
                    <a:pt x="548130" y="102171"/>
                    <a:pt x="541596" y="101187"/>
                    <a:pt x="535062" y="100344"/>
                  </a:cubicBezTo>
                  <a:cubicBezTo>
                    <a:pt x="533446" y="97323"/>
                    <a:pt x="531268" y="94232"/>
                    <a:pt x="528528" y="91000"/>
                  </a:cubicBezTo>
                  <a:cubicBezTo>
                    <a:pt x="519817" y="80391"/>
                    <a:pt x="508154" y="71820"/>
                    <a:pt x="493471" y="65286"/>
                  </a:cubicBezTo>
                  <a:cubicBezTo>
                    <a:pt x="499161" y="55521"/>
                    <a:pt x="504431" y="46387"/>
                    <a:pt x="509348" y="37957"/>
                  </a:cubicBezTo>
                  <a:cubicBezTo>
                    <a:pt x="517498" y="39572"/>
                    <a:pt x="525226" y="40134"/>
                    <a:pt x="532603" y="39572"/>
                  </a:cubicBezTo>
                  <a:cubicBezTo>
                    <a:pt x="543212" y="39081"/>
                    <a:pt x="549746" y="36551"/>
                    <a:pt x="552134" y="32266"/>
                  </a:cubicBezTo>
                  <a:cubicBezTo>
                    <a:pt x="554312" y="28191"/>
                    <a:pt x="551994" y="23273"/>
                    <a:pt x="545179" y="17582"/>
                  </a:cubicBezTo>
                  <a:cubicBezTo>
                    <a:pt x="538364" y="12454"/>
                    <a:pt x="529442" y="8168"/>
                    <a:pt x="518271" y="4936"/>
                  </a:cubicBezTo>
                  <a:cubicBezTo>
                    <a:pt x="506819" y="1423"/>
                    <a:pt x="495859" y="-193"/>
                    <a:pt x="485251" y="18"/>
                  </a:cubicBezTo>
                  <a:cubicBezTo>
                    <a:pt x="474642" y="299"/>
                    <a:pt x="467687" y="2337"/>
                    <a:pt x="464455" y="6131"/>
                  </a:cubicBezTo>
                  <a:cubicBezTo>
                    <a:pt x="461153" y="9995"/>
                    <a:pt x="462417" y="14702"/>
                    <a:pt x="468108" y="20392"/>
                  </a:cubicBezTo>
                  <a:cubicBezTo>
                    <a:pt x="473237" y="25029"/>
                    <a:pt x="480473" y="28964"/>
                    <a:pt x="489747" y="32195"/>
                  </a:cubicBezTo>
                  <a:cubicBezTo>
                    <a:pt x="484267" y="40345"/>
                    <a:pt x="478717" y="49197"/>
                    <a:pt x="473026" y="58752"/>
                  </a:cubicBezTo>
                  <a:cubicBezTo>
                    <a:pt x="455111" y="54115"/>
                    <a:pt x="437125" y="53413"/>
                    <a:pt x="419210" y="56715"/>
                  </a:cubicBezTo>
                  <a:cubicBezTo>
                    <a:pt x="416259" y="57488"/>
                    <a:pt x="413238" y="58331"/>
                    <a:pt x="410217" y="59104"/>
                  </a:cubicBezTo>
                  <a:cubicBezTo>
                    <a:pt x="407477" y="57488"/>
                    <a:pt x="404737" y="55942"/>
                    <a:pt x="402068" y="54607"/>
                  </a:cubicBezTo>
                  <a:cubicBezTo>
                    <a:pt x="377829" y="42383"/>
                    <a:pt x="354434" y="34865"/>
                    <a:pt x="331952" y="32195"/>
                  </a:cubicBezTo>
                  <a:cubicBezTo>
                    <a:pt x="326472" y="25170"/>
                    <a:pt x="315934" y="20674"/>
                    <a:pt x="300126" y="18706"/>
                  </a:cubicBezTo>
                  <a:cubicBezTo>
                    <a:pt x="290290" y="17934"/>
                    <a:pt x="280384" y="18425"/>
                    <a:pt x="270337" y="20322"/>
                  </a:cubicBezTo>
                  <a:cubicBezTo>
                    <a:pt x="260010" y="21938"/>
                    <a:pt x="250385" y="24819"/>
                    <a:pt x="241392" y="28893"/>
                  </a:cubicBezTo>
                  <a:cubicBezTo>
                    <a:pt x="232469" y="32968"/>
                    <a:pt x="225233" y="37746"/>
                    <a:pt x="219823" y="43155"/>
                  </a:cubicBezTo>
                  <a:cubicBezTo>
                    <a:pt x="214624" y="48284"/>
                    <a:pt x="211814" y="53483"/>
                    <a:pt x="211252" y="58682"/>
                  </a:cubicBezTo>
                  <a:cubicBezTo>
                    <a:pt x="210690" y="63530"/>
                    <a:pt x="212306" y="68026"/>
                    <a:pt x="216170" y="72101"/>
                  </a:cubicBezTo>
                  <a:cubicBezTo>
                    <a:pt x="205842" y="85169"/>
                    <a:pt x="198395" y="101046"/>
                    <a:pt x="193758" y="119875"/>
                  </a:cubicBezTo>
                  <a:cubicBezTo>
                    <a:pt x="192915" y="123107"/>
                    <a:pt x="192283" y="126479"/>
                    <a:pt x="191721" y="130062"/>
                  </a:cubicBezTo>
                  <a:cubicBezTo>
                    <a:pt x="186030" y="131678"/>
                    <a:pt x="180129" y="133716"/>
                    <a:pt x="174157" y="136174"/>
                  </a:cubicBezTo>
                  <a:cubicBezTo>
                    <a:pt x="156242" y="144324"/>
                    <a:pt x="141839" y="155073"/>
                    <a:pt x="130949" y="168352"/>
                  </a:cubicBezTo>
                  <a:cubicBezTo>
                    <a:pt x="113807" y="165612"/>
                    <a:pt x="97226" y="163364"/>
                    <a:pt x="81208" y="161396"/>
                  </a:cubicBezTo>
                  <a:cubicBezTo>
                    <a:pt x="84721" y="154090"/>
                    <a:pt x="85775" y="147556"/>
                    <a:pt x="84440" y="141795"/>
                  </a:cubicBezTo>
                  <a:cubicBezTo>
                    <a:pt x="82613" y="134418"/>
                    <a:pt x="77133" y="130484"/>
                    <a:pt x="68141" y="129992"/>
                  </a:cubicBezTo>
                  <a:cubicBezTo>
                    <a:pt x="59218" y="129711"/>
                    <a:pt x="48890" y="132943"/>
                    <a:pt x="37158" y="139758"/>
                  </a:cubicBezTo>
                  <a:cubicBezTo>
                    <a:pt x="25987" y="146853"/>
                    <a:pt x="16924" y="155354"/>
                    <a:pt x="9828" y="165471"/>
                  </a:cubicBezTo>
                  <a:cubicBezTo>
                    <a:pt x="2732" y="175237"/>
                    <a:pt x="-500" y="184230"/>
                    <a:pt x="62" y="192379"/>
                  </a:cubicBezTo>
                  <a:cubicBezTo>
                    <a:pt x="1116" y="201091"/>
                    <a:pt x="6034" y="205798"/>
                    <a:pt x="14746" y="206641"/>
                  </a:cubicBezTo>
                  <a:cubicBezTo>
                    <a:pt x="23458" y="207695"/>
                    <a:pt x="33996" y="204744"/>
                    <a:pt x="46572" y="197648"/>
                  </a:cubicBezTo>
                  <a:cubicBezTo>
                    <a:pt x="55565" y="192239"/>
                    <a:pt x="63293" y="185845"/>
                    <a:pt x="69827" y="178469"/>
                  </a:cubicBezTo>
                  <a:cubicBezTo>
                    <a:pt x="85845" y="180366"/>
                    <a:pt x="102426" y="182965"/>
                    <a:pt x="119568" y="186197"/>
                  </a:cubicBezTo>
                  <a:cubicBezTo>
                    <a:pt x="112472" y="201161"/>
                    <a:pt x="110997" y="215845"/>
                    <a:pt x="115072" y="230247"/>
                  </a:cubicBezTo>
                  <a:cubicBezTo>
                    <a:pt x="116477" y="234603"/>
                    <a:pt x="118374" y="238678"/>
                    <a:pt x="120833" y="242472"/>
                  </a:cubicBezTo>
                  <a:cubicBezTo>
                    <a:pt x="117531" y="245212"/>
                    <a:pt x="114439" y="248163"/>
                    <a:pt x="111418" y="251465"/>
                  </a:cubicBezTo>
                  <a:cubicBezTo>
                    <a:pt x="87812" y="275422"/>
                    <a:pt x="70389" y="299169"/>
                    <a:pt x="59218" y="322845"/>
                  </a:cubicBezTo>
                  <a:cubicBezTo>
                    <a:pt x="50014" y="326920"/>
                    <a:pt x="41443" y="332751"/>
                    <a:pt x="33504" y="340409"/>
                  </a:cubicBezTo>
                  <a:cubicBezTo>
                    <a:pt x="25917" y="348348"/>
                    <a:pt x="19664" y="357551"/>
                    <a:pt x="14816" y="368160"/>
                  </a:cubicBezTo>
                  <a:cubicBezTo>
                    <a:pt x="9336" y="380595"/>
                    <a:pt x="6948" y="393031"/>
                    <a:pt x="7439" y="405255"/>
                  </a:cubicBezTo>
                  <a:cubicBezTo>
                    <a:pt x="7720" y="417199"/>
                    <a:pt x="10741" y="427948"/>
                    <a:pt x="16432" y="437432"/>
                  </a:cubicBezTo>
                  <a:cubicBezTo>
                    <a:pt x="22123" y="446917"/>
                    <a:pt x="30132" y="454013"/>
                    <a:pt x="40460" y="458650"/>
                  </a:cubicBezTo>
                  <a:cubicBezTo>
                    <a:pt x="49452" y="462444"/>
                    <a:pt x="58796" y="463708"/>
                    <a:pt x="68562" y="462303"/>
                  </a:cubicBezTo>
                  <a:cubicBezTo>
                    <a:pt x="78328" y="460968"/>
                    <a:pt x="87882" y="457526"/>
                    <a:pt x="97086" y="452116"/>
                  </a:cubicBezTo>
                  <a:cubicBezTo>
                    <a:pt x="120762" y="462163"/>
                    <a:pt x="150902" y="467221"/>
                    <a:pt x="187646" y="467221"/>
                  </a:cubicBezTo>
                  <a:cubicBezTo>
                    <a:pt x="192775" y="467221"/>
                    <a:pt x="197974" y="467080"/>
                    <a:pt x="203102" y="466799"/>
                  </a:cubicBezTo>
                  <a:cubicBezTo>
                    <a:pt x="204226" y="471717"/>
                    <a:pt x="205702" y="476425"/>
                    <a:pt x="207599" y="481061"/>
                  </a:cubicBezTo>
                  <a:cubicBezTo>
                    <a:pt x="211674" y="491670"/>
                    <a:pt x="217364" y="501155"/>
                    <a:pt x="224741" y="509585"/>
                  </a:cubicBezTo>
                  <a:cubicBezTo>
                    <a:pt x="231767" y="517735"/>
                    <a:pt x="240057" y="524550"/>
                    <a:pt x="249612" y="529960"/>
                  </a:cubicBezTo>
                  <a:cubicBezTo>
                    <a:pt x="239284" y="555252"/>
                    <a:pt x="229238" y="580544"/>
                    <a:pt x="219472" y="605836"/>
                  </a:cubicBezTo>
                  <a:cubicBezTo>
                    <a:pt x="207528" y="603658"/>
                    <a:pt x="195726" y="604993"/>
                    <a:pt x="183993" y="609911"/>
                  </a:cubicBezTo>
                  <a:cubicBezTo>
                    <a:pt x="173665" y="614548"/>
                    <a:pt x="165375" y="621363"/>
                    <a:pt x="159122" y="630285"/>
                  </a:cubicBezTo>
                  <a:cubicBezTo>
                    <a:pt x="153150" y="639278"/>
                    <a:pt x="149567" y="649184"/>
                    <a:pt x="148513" y="660074"/>
                  </a:cubicBezTo>
                  <a:cubicBezTo>
                    <a:pt x="147389" y="671174"/>
                    <a:pt x="149146" y="682345"/>
                    <a:pt x="153783" y="693445"/>
                  </a:cubicBezTo>
                  <a:cubicBezTo>
                    <a:pt x="158700" y="704335"/>
                    <a:pt x="165445" y="713187"/>
                    <a:pt x="174157" y="719932"/>
                  </a:cubicBezTo>
                  <a:cubicBezTo>
                    <a:pt x="183150" y="726747"/>
                    <a:pt x="192915" y="731103"/>
                    <a:pt x="203524" y="733000"/>
                  </a:cubicBezTo>
                  <a:cubicBezTo>
                    <a:pt x="214414" y="734897"/>
                    <a:pt x="225093" y="733843"/>
                    <a:pt x="235701" y="729698"/>
                  </a:cubicBezTo>
                  <a:cubicBezTo>
                    <a:pt x="246591" y="725412"/>
                    <a:pt x="255303" y="718667"/>
                    <a:pt x="261766" y="709745"/>
                  </a:cubicBezTo>
                  <a:cubicBezTo>
                    <a:pt x="268300" y="701033"/>
                    <a:pt x="272234" y="690987"/>
                    <a:pt x="273639" y="679535"/>
                  </a:cubicBezTo>
                  <a:cubicBezTo>
                    <a:pt x="274764" y="668364"/>
                    <a:pt x="272937" y="657123"/>
                    <a:pt x="268300" y="645742"/>
                  </a:cubicBezTo>
                  <a:cubicBezTo>
                    <a:pt x="262890" y="633517"/>
                    <a:pt x="254951" y="623822"/>
                    <a:pt x="244694" y="616726"/>
                  </a:cubicBezTo>
                  <a:cubicBezTo>
                    <a:pt x="254741" y="591153"/>
                    <a:pt x="264787" y="565650"/>
                    <a:pt x="274834" y="540076"/>
                  </a:cubicBezTo>
                  <a:cubicBezTo>
                    <a:pt x="285724" y="542817"/>
                    <a:pt x="296683" y="543730"/>
                    <a:pt x="307854" y="542957"/>
                  </a:cubicBezTo>
                  <a:cubicBezTo>
                    <a:pt x="319236" y="542114"/>
                    <a:pt x="330406" y="539444"/>
                    <a:pt x="341226" y="534807"/>
                  </a:cubicBezTo>
                  <a:cubicBezTo>
                    <a:pt x="347198" y="532700"/>
                    <a:pt x="352678" y="529819"/>
                    <a:pt x="357525" y="526306"/>
                  </a:cubicBezTo>
                  <a:cubicBezTo>
                    <a:pt x="363005" y="531786"/>
                    <a:pt x="368415" y="537056"/>
                    <a:pt x="373825" y="542184"/>
                  </a:cubicBezTo>
                  <a:cubicBezTo>
                    <a:pt x="401786" y="568038"/>
                    <a:pt x="429608" y="586656"/>
                    <a:pt x="457008" y="598038"/>
                  </a:cubicBezTo>
                  <a:cubicBezTo>
                    <a:pt x="460801" y="608646"/>
                    <a:pt x="466633" y="618131"/>
                    <a:pt x="474501" y="626562"/>
                  </a:cubicBezTo>
                  <a:cubicBezTo>
                    <a:pt x="482089" y="634711"/>
                    <a:pt x="491504" y="641175"/>
                    <a:pt x="502674" y="645742"/>
                  </a:cubicBezTo>
                  <a:cubicBezTo>
                    <a:pt x="516515" y="650870"/>
                    <a:pt x="530285" y="652416"/>
                    <a:pt x="543844" y="650238"/>
                  </a:cubicBezTo>
                  <a:cubicBezTo>
                    <a:pt x="557474" y="647849"/>
                    <a:pt x="569698" y="642229"/>
                    <a:pt x="580518" y="633517"/>
                  </a:cubicBezTo>
                  <a:cubicBezTo>
                    <a:pt x="591408" y="624805"/>
                    <a:pt x="599698" y="613354"/>
                    <a:pt x="605389" y="599232"/>
                  </a:cubicBezTo>
                  <a:cubicBezTo>
                    <a:pt x="609463" y="588904"/>
                    <a:pt x="611360" y="578436"/>
                    <a:pt x="611079" y="567828"/>
                  </a:cubicBezTo>
                  <a:cubicBezTo>
                    <a:pt x="611079" y="557219"/>
                    <a:pt x="609182" y="547172"/>
                    <a:pt x="605389" y="537688"/>
                  </a:cubicBezTo>
                  <a:cubicBezTo>
                    <a:pt x="615997" y="509937"/>
                    <a:pt x="620985" y="477057"/>
                    <a:pt x="620423" y="438978"/>
                  </a:cubicBezTo>
                  <a:cubicBezTo>
                    <a:pt x="620142" y="431671"/>
                    <a:pt x="619791" y="424154"/>
                    <a:pt x="619229" y="416566"/>
                  </a:cubicBezTo>
                  <a:cubicBezTo>
                    <a:pt x="622461" y="415723"/>
                    <a:pt x="625763" y="414810"/>
                    <a:pt x="628994" y="413686"/>
                  </a:cubicBezTo>
                  <a:cubicBezTo>
                    <a:pt x="646137" y="406309"/>
                    <a:pt x="658502" y="395068"/>
                    <a:pt x="666090" y="379822"/>
                  </a:cubicBezTo>
                  <a:cubicBezTo>
                    <a:pt x="687588" y="390993"/>
                    <a:pt x="708384" y="402094"/>
                    <a:pt x="728477" y="413264"/>
                  </a:cubicBezTo>
                  <a:cubicBezTo>
                    <a:pt x="728266" y="423030"/>
                    <a:pt x="730163" y="432936"/>
                    <a:pt x="734238" y="442983"/>
                  </a:cubicBezTo>
                  <a:cubicBezTo>
                    <a:pt x="740702" y="458509"/>
                    <a:pt x="749835" y="469610"/>
                    <a:pt x="761568" y="476425"/>
                  </a:cubicBezTo>
                  <a:cubicBezTo>
                    <a:pt x="773019" y="482888"/>
                    <a:pt x="784261" y="483661"/>
                    <a:pt x="795431" y="478462"/>
                  </a:cubicBezTo>
                  <a:cubicBezTo>
                    <a:pt x="805197" y="472982"/>
                    <a:pt x="811590" y="463638"/>
                    <a:pt x="814611" y="450289"/>
                  </a:cubicBezTo>
                  <a:cubicBezTo>
                    <a:pt x="817351" y="437222"/>
                    <a:pt x="816016" y="423381"/>
                    <a:pt x="810536" y="408698"/>
                  </a:cubicBezTo>
                  <a:close/>
                  <a:moveTo>
                    <a:pt x="215327" y="117486"/>
                  </a:moveTo>
                  <a:cubicBezTo>
                    <a:pt x="218629" y="103084"/>
                    <a:pt x="223477" y="90719"/>
                    <a:pt x="230011" y="80391"/>
                  </a:cubicBezTo>
                  <a:cubicBezTo>
                    <a:pt x="233804" y="81796"/>
                    <a:pt x="238020" y="82710"/>
                    <a:pt x="242657" y="83272"/>
                  </a:cubicBezTo>
                  <a:cubicBezTo>
                    <a:pt x="253546" y="84607"/>
                    <a:pt x="264506" y="84396"/>
                    <a:pt x="275677" y="82429"/>
                  </a:cubicBezTo>
                  <a:cubicBezTo>
                    <a:pt x="287058" y="80532"/>
                    <a:pt x="297526" y="77370"/>
                    <a:pt x="307081" y="73085"/>
                  </a:cubicBezTo>
                  <a:cubicBezTo>
                    <a:pt x="316636" y="68448"/>
                    <a:pt x="324083" y="62897"/>
                    <a:pt x="329493" y="56364"/>
                  </a:cubicBezTo>
                  <a:cubicBezTo>
                    <a:pt x="332795" y="52289"/>
                    <a:pt x="334551" y="48214"/>
                    <a:pt x="334832" y="44139"/>
                  </a:cubicBezTo>
                  <a:cubicBezTo>
                    <a:pt x="351694" y="47652"/>
                    <a:pt x="369188" y="54045"/>
                    <a:pt x="387454" y="63319"/>
                  </a:cubicBezTo>
                  <a:cubicBezTo>
                    <a:pt x="389351" y="64443"/>
                    <a:pt x="391248" y="65497"/>
                    <a:pt x="393145" y="66621"/>
                  </a:cubicBezTo>
                  <a:cubicBezTo>
                    <a:pt x="383660" y="72031"/>
                    <a:pt x="376986" y="78705"/>
                    <a:pt x="373192" y="86574"/>
                  </a:cubicBezTo>
                  <a:cubicBezTo>
                    <a:pt x="369117" y="94442"/>
                    <a:pt x="368274" y="103014"/>
                    <a:pt x="370733" y="112287"/>
                  </a:cubicBezTo>
                  <a:cubicBezTo>
                    <a:pt x="355839" y="115800"/>
                    <a:pt x="340593" y="120086"/>
                    <a:pt x="324997" y="124933"/>
                  </a:cubicBezTo>
                  <a:cubicBezTo>
                    <a:pt x="306519" y="130905"/>
                    <a:pt x="288744" y="137580"/>
                    <a:pt x="271602" y="144886"/>
                  </a:cubicBezTo>
                  <a:cubicBezTo>
                    <a:pt x="264787" y="138423"/>
                    <a:pt x="256357" y="133434"/>
                    <a:pt x="246310" y="130273"/>
                  </a:cubicBezTo>
                  <a:cubicBezTo>
                    <a:pt x="236263" y="126971"/>
                    <a:pt x="225374" y="125777"/>
                    <a:pt x="213711" y="126549"/>
                  </a:cubicBezTo>
                  <a:cubicBezTo>
                    <a:pt x="214273" y="123318"/>
                    <a:pt x="214765" y="120297"/>
                    <a:pt x="215327" y="117557"/>
                  </a:cubicBezTo>
                  <a:close/>
                  <a:moveTo>
                    <a:pt x="213290" y="397246"/>
                  </a:moveTo>
                  <a:cubicBezTo>
                    <a:pt x="205983" y="410524"/>
                    <a:pt x="201908" y="424857"/>
                    <a:pt x="201065" y="440032"/>
                  </a:cubicBezTo>
                  <a:cubicBezTo>
                    <a:pt x="196990" y="440243"/>
                    <a:pt x="193056" y="440453"/>
                    <a:pt x="189262" y="440453"/>
                  </a:cubicBezTo>
                  <a:cubicBezTo>
                    <a:pt x="161792" y="440805"/>
                    <a:pt x="138397" y="438065"/>
                    <a:pt x="119146" y="432304"/>
                  </a:cubicBezTo>
                  <a:cubicBezTo>
                    <a:pt x="124064" y="426051"/>
                    <a:pt x="128280" y="419025"/>
                    <a:pt x="131792" y="411086"/>
                  </a:cubicBezTo>
                  <a:cubicBezTo>
                    <a:pt x="137272" y="397808"/>
                    <a:pt x="139521" y="384811"/>
                    <a:pt x="138748" y="372375"/>
                  </a:cubicBezTo>
                  <a:cubicBezTo>
                    <a:pt x="137905" y="359870"/>
                    <a:pt x="134251" y="348840"/>
                    <a:pt x="127718" y="339355"/>
                  </a:cubicBezTo>
                  <a:cubicBezTo>
                    <a:pt x="121465" y="330081"/>
                    <a:pt x="112683" y="323618"/>
                    <a:pt x="101231" y="319824"/>
                  </a:cubicBezTo>
                  <a:cubicBezTo>
                    <a:pt x="95540" y="318138"/>
                    <a:pt x="89850" y="317365"/>
                    <a:pt x="84159" y="317365"/>
                  </a:cubicBezTo>
                  <a:cubicBezTo>
                    <a:pt x="94205" y="300012"/>
                    <a:pt x="108046" y="282026"/>
                    <a:pt x="125750" y="263549"/>
                  </a:cubicBezTo>
                  <a:cubicBezTo>
                    <a:pt x="128209" y="261090"/>
                    <a:pt x="130809" y="258701"/>
                    <a:pt x="133479" y="256242"/>
                  </a:cubicBezTo>
                  <a:cubicBezTo>
                    <a:pt x="142471" y="262776"/>
                    <a:pt x="153080" y="266991"/>
                    <a:pt x="165305" y="268888"/>
                  </a:cubicBezTo>
                  <a:cubicBezTo>
                    <a:pt x="177810" y="270504"/>
                    <a:pt x="190948" y="269661"/>
                    <a:pt x="204859" y="266429"/>
                  </a:cubicBezTo>
                  <a:cubicBezTo>
                    <a:pt x="209496" y="282237"/>
                    <a:pt x="215186" y="298396"/>
                    <a:pt x="222001" y="314976"/>
                  </a:cubicBezTo>
                  <a:cubicBezTo>
                    <a:pt x="228254" y="331276"/>
                    <a:pt x="235280" y="347224"/>
                    <a:pt x="243218" y="362750"/>
                  </a:cubicBezTo>
                  <a:cubicBezTo>
                    <a:pt x="230432" y="372235"/>
                    <a:pt x="220526" y="383827"/>
                    <a:pt x="213430" y="397386"/>
                  </a:cubicBezTo>
                  <a:close/>
                  <a:moveTo>
                    <a:pt x="364972" y="360924"/>
                  </a:moveTo>
                  <a:cubicBezTo>
                    <a:pt x="351132" y="351158"/>
                    <a:pt x="335605" y="345116"/>
                    <a:pt x="318463" y="343008"/>
                  </a:cubicBezTo>
                  <a:cubicBezTo>
                    <a:pt x="301320" y="340830"/>
                    <a:pt x="284178" y="343008"/>
                    <a:pt x="267106" y="349542"/>
                  </a:cubicBezTo>
                  <a:cubicBezTo>
                    <a:pt x="259518" y="334578"/>
                    <a:pt x="252563" y="319473"/>
                    <a:pt x="246310" y="304297"/>
                  </a:cubicBezTo>
                  <a:cubicBezTo>
                    <a:pt x="239495" y="288279"/>
                    <a:pt x="233804" y="272612"/>
                    <a:pt x="229167" y="257436"/>
                  </a:cubicBezTo>
                  <a:cubicBezTo>
                    <a:pt x="244132" y="250060"/>
                    <a:pt x="256357" y="240856"/>
                    <a:pt x="265841" y="229685"/>
                  </a:cubicBezTo>
                  <a:cubicBezTo>
                    <a:pt x="275326" y="218796"/>
                    <a:pt x="281578" y="207274"/>
                    <a:pt x="284599" y="195049"/>
                  </a:cubicBezTo>
                  <a:cubicBezTo>
                    <a:pt x="287620" y="182824"/>
                    <a:pt x="286637" y="171092"/>
                    <a:pt x="281789" y="159991"/>
                  </a:cubicBezTo>
                  <a:cubicBezTo>
                    <a:pt x="298370" y="152685"/>
                    <a:pt x="315723" y="146010"/>
                    <a:pt x="333989" y="140039"/>
                  </a:cubicBezTo>
                  <a:cubicBezTo>
                    <a:pt x="348673" y="135121"/>
                    <a:pt x="363356" y="131046"/>
                    <a:pt x="378040" y="127814"/>
                  </a:cubicBezTo>
                  <a:cubicBezTo>
                    <a:pt x="385417" y="138142"/>
                    <a:pt x="395463" y="146572"/>
                    <a:pt x="408250" y="153106"/>
                  </a:cubicBezTo>
                  <a:cubicBezTo>
                    <a:pt x="421037" y="159921"/>
                    <a:pt x="435018" y="164277"/>
                    <a:pt x="450263" y="166174"/>
                  </a:cubicBezTo>
                  <a:cubicBezTo>
                    <a:pt x="465509" y="168071"/>
                    <a:pt x="480403" y="167228"/>
                    <a:pt x="495086" y="163715"/>
                  </a:cubicBezTo>
                  <a:cubicBezTo>
                    <a:pt x="496492" y="163434"/>
                    <a:pt x="497545" y="163153"/>
                    <a:pt x="498318" y="162872"/>
                  </a:cubicBezTo>
                  <a:cubicBezTo>
                    <a:pt x="508154" y="175939"/>
                    <a:pt x="517358" y="189920"/>
                    <a:pt x="526069" y="204885"/>
                  </a:cubicBezTo>
                  <a:cubicBezTo>
                    <a:pt x="533657" y="217953"/>
                    <a:pt x="540753" y="231090"/>
                    <a:pt x="547217" y="244439"/>
                  </a:cubicBezTo>
                  <a:cubicBezTo>
                    <a:pt x="546654" y="244650"/>
                    <a:pt x="546022" y="244790"/>
                    <a:pt x="545179" y="244790"/>
                  </a:cubicBezTo>
                  <a:cubicBezTo>
                    <a:pt x="529723" y="249708"/>
                    <a:pt x="517498" y="257858"/>
                    <a:pt x="508435" y="269239"/>
                  </a:cubicBezTo>
                  <a:cubicBezTo>
                    <a:pt x="499513" y="280972"/>
                    <a:pt x="494314" y="294391"/>
                    <a:pt x="492979" y="309637"/>
                  </a:cubicBezTo>
                  <a:cubicBezTo>
                    <a:pt x="491574" y="324812"/>
                    <a:pt x="494735" y="340620"/>
                    <a:pt x="502323" y="356919"/>
                  </a:cubicBezTo>
                  <a:cubicBezTo>
                    <a:pt x="502885" y="357973"/>
                    <a:pt x="503447" y="359237"/>
                    <a:pt x="503939" y="360572"/>
                  </a:cubicBezTo>
                  <a:cubicBezTo>
                    <a:pt x="488412" y="367598"/>
                    <a:pt x="471972" y="374553"/>
                    <a:pt x="454619" y="381368"/>
                  </a:cubicBezTo>
                  <a:cubicBezTo>
                    <a:pt x="435580" y="388745"/>
                    <a:pt x="416540" y="395490"/>
                    <a:pt x="397501" y="401742"/>
                  </a:cubicBezTo>
                  <a:cubicBezTo>
                    <a:pt x="397220" y="401180"/>
                    <a:pt x="397079" y="400829"/>
                    <a:pt x="397079" y="400548"/>
                  </a:cubicBezTo>
                  <a:cubicBezTo>
                    <a:pt x="389422" y="384249"/>
                    <a:pt x="378742" y="371040"/>
                    <a:pt x="364832" y="360994"/>
                  </a:cubicBezTo>
                  <a:close/>
                  <a:moveTo>
                    <a:pt x="587262" y="509796"/>
                  </a:moveTo>
                  <a:cubicBezTo>
                    <a:pt x="580448" y="502700"/>
                    <a:pt x="572298" y="497150"/>
                    <a:pt x="562813" y="493075"/>
                  </a:cubicBezTo>
                  <a:cubicBezTo>
                    <a:pt x="548973" y="487103"/>
                    <a:pt x="535062" y="484996"/>
                    <a:pt x="521222" y="486963"/>
                  </a:cubicBezTo>
                  <a:cubicBezTo>
                    <a:pt x="507381" y="489141"/>
                    <a:pt x="494806" y="494410"/>
                    <a:pt x="483705" y="502841"/>
                  </a:cubicBezTo>
                  <a:cubicBezTo>
                    <a:pt x="472605" y="511553"/>
                    <a:pt x="463963" y="523075"/>
                    <a:pt x="457991" y="537477"/>
                  </a:cubicBezTo>
                  <a:cubicBezTo>
                    <a:pt x="454408" y="546470"/>
                    <a:pt x="452371" y="555392"/>
                    <a:pt x="451879" y="564385"/>
                  </a:cubicBezTo>
                  <a:cubicBezTo>
                    <a:pt x="432840" y="554057"/>
                    <a:pt x="413309" y="539655"/>
                    <a:pt x="393145" y="521107"/>
                  </a:cubicBezTo>
                  <a:cubicBezTo>
                    <a:pt x="388508" y="517033"/>
                    <a:pt x="383871" y="512677"/>
                    <a:pt x="379305" y="508040"/>
                  </a:cubicBezTo>
                  <a:cubicBezTo>
                    <a:pt x="389070" y="496869"/>
                    <a:pt x="396166" y="484363"/>
                    <a:pt x="400452" y="470593"/>
                  </a:cubicBezTo>
                  <a:cubicBezTo>
                    <a:pt x="405088" y="456683"/>
                    <a:pt x="406494" y="442421"/>
                    <a:pt x="404527" y="427737"/>
                  </a:cubicBezTo>
                  <a:cubicBezTo>
                    <a:pt x="425182" y="421203"/>
                    <a:pt x="445696" y="413967"/>
                    <a:pt x="466141" y="406098"/>
                  </a:cubicBezTo>
                  <a:lnTo>
                    <a:pt x="466141" y="405677"/>
                  </a:lnTo>
                  <a:cubicBezTo>
                    <a:pt x="484899" y="398370"/>
                    <a:pt x="502674" y="390712"/>
                    <a:pt x="519536" y="382843"/>
                  </a:cubicBezTo>
                  <a:cubicBezTo>
                    <a:pt x="529863" y="393944"/>
                    <a:pt x="541455" y="402656"/>
                    <a:pt x="554172" y="408908"/>
                  </a:cubicBezTo>
                  <a:cubicBezTo>
                    <a:pt x="567240" y="415161"/>
                    <a:pt x="580799" y="418674"/>
                    <a:pt x="594920" y="419517"/>
                  </a:cubicBezTo>
                  <a:cubicBezTo>
                    <a:pt x="595201" y="425489"/>
                    <a:pt x="595342" y="431461"/>
                    <a:pt x="595342" y="437432"/>
                  </a:cubicBezTo>
                  <a:cubicBezTo>
                    <a:pt x="595904" y="464621"/>
                    <a:pt x="593164" y="488649"/>
                    <a:pt x="587192" y="509656"/>
                  </a:cubicBezTo>
                  <a:close/>
                  <a:moveTo>
                    <a:pt x="650844" y="265094"/>
                  </a:moveTo>
                  <a:cubicBezTo>
                    <a:pt x="648385" y="267834"/>
                    <a:pt x="645786" y="270364"/>
                    <a:pt x="643046" y="272893"/>
                  </a:cubicBezTo>
                  <a:cubicBezTo>
                    <a:pt x="632999" y="263057"/>
                    <a:pt x="621758" y="255469"/>
                    <a:pt x="609253" y="250060"/>
                  </a:cubicBezTo>
                  <a:cubicBezTo>
                    <a:pt x="596466" y="244580"/>
                    <a:pt x="583539" y="241769"/>
                    <a:pt x="570542" y="241488"/>
                  </a:cubicBezTo>
                  <a:cubicBezTo>
                    <a:pt x="563446" y="227086"/>
                    <a:pt x="555717" y="212964"/>
                    <a:pt x="547287" y="199124"/>
                  </a:cubicBezTo>
                  <a:cubicBezTo>
                    <a:pt x="537802" y="183387"/>
                    <a:pt x="527826" y="168562"/>
                    <a:pt x="517568" y="154652"/>
                  </a:cubicBezTo>
                  <a:cubicBezTo>
                    <a:pt x="525437" y="149734"/>
                    <a:pt x="531268" y="143903"/>
                    <a:pt x="535062" y="137088"/>
                  </a:cubicBezTo>
                  <a:cubicBezTo>
                    <a:pt x="538856" y="130273"/>
                    <a:pt x="540402" y="123107"/>
                    <a:pt x="539559" y="115449"/>
                  </a:cubicBezTo>
                  <a:cubicBezTo>
                    <a:pt x="545530" y="116011"/>
                    <a:pt x="551362" y="116784"/>
                    <a:pt x="557123" y="117908"/>
                  </a:cubicBezTo>
                  <a:cubicBezTo>
                    <a:pt x="576724" y="121140"/>
                    <a:pt x="594077" y="125636"/>
                    <a:pt x="609323" y="131327"/>
                  </a:cubicBezTo>
                  <a:cubicBezTo>
                    <a:pt x="606302" y="134067"/>
                    <a:pt x="604124" y="137439"/>
                    <a:pt x="602789" y="141514"/>
                  </a:cubicBezTo>
                  <a:cubicBezTo>
                    <a:pt x="600330" y="149383"/>
                    <a:pt x="600892" y="157954"/>
                    <a:pt x="604405" y="167228"/>
                  </a:cubicBezTo>
                  <a:cubicBezTo>
                    <a:pt x="607988" y="176220"/>
                    <a:pt x="613819" y="185002"/>
                    <a:pt x="621969" y="193784"/>
                  </a:cubicBezTo>
                  <a:cubicBezTo>
                    <a:pt x="630119" y="202426"/>
                    <a:pt x="640025" y="209803"/>
                    <a:pt x="651758" y="215845"/>
                  </a:cubicBezTo>
                  <a:cubicBezTo>
                    <a:pt x="660750" y="220130"/>
                    <a:pt x="669111" y="223011"/>
                    <a:pt x="677050" y="224416"/>
                  </a:cubicBezTo>
                  <a:cubicBezTo>
                    <a:pt x="672694" y="237765"/>
                    <a:pt x="663982" y="251324"/>
                    <a:pt x="650914" y="265165"/>
                  </a:cubicBezTo>
                  <a:close/>
                </a:path>
              </a:pathLst>
            </a:custGeom>
            <a:solidFill>
              <a:srgbClr val="FFFFFF"/>
            </a:solidFill>
            <a:ln w="0" cap="flat">
              <a:noFill/>
              <a:prstDash val="solid"/>
              <a:miter/>
            </a:ln>
          </p:spPr>
          <p:txBody>
            <a:bodyPr rtlCol="0" anchor="ctr"/>
            <a:lstStyle/>
            <a:p>
              <a:endParaRPr lang="en-GB"/>
            </a:p>
          </p:txBody>
        </p:sp>
        <p:grpSp>
          <p:nvGrpSpPr>
            <p:cNvPr id="8" name="Graphic 39">
              <a:extLst>
                <a:ext uri="{FF2B5EF4-FFF2-40B4-BE49-F238E27FC236}">
                  <a16:creationId xmlns:a16="http://schemas.microsoft.com/office/drawing/2014/main" id="{F59A8A76-9F35-6D35-E00E-109988841237}"/>
                </a:ext>
              </a:extLst>
            </p:cNvPr>
            <p:cNvGrpSpPr/>
            <p:nvPr/>
          </p:nvGrpSpPr>
          <p:grpSpPr>
            <a:xfrm>
              <a:off x="3717042" y="776678"/>
              <a:ext cx="869615" cy="791070"/>
              <a:chOff x="3717042" y="776678"/>
              <a:chExt cx="869615" cy="791070"/>
            </a:xfrm>
            <a:solidFill>
              <a:srgbClr val="8CC5EB"/>
            </a:solidFill>
          </p:grpSpPr>
          <p:sp>
            <p:nvSpPr>
              <p:cNvPr id="9" name="Freeform: Shape 8">
                <a:extLst>
                  <a:ext uri="{FF2B5EF4-FFF2-40B4-BE49-F238E27FC236}">
                    <a16:creationId xmlns:a16="http://schemas.microsoft.com/office/drawing/2014/main" id="{FB0D9ED9-CC60-2114-7FF7-138114B4D056}"/>
                  </a:ext>
                </a:extLst>
              </p:cNvPr>
              <p:cNvSpPr/>
              <p:nvPr/>
            </p:nvSpPr>
            <p:spPr>
              <a:xfrm>
                <a:off x="4394504" y="856165"/>
                <a:ext cx="67026" cy="46030"/>
              </a:xfrm>
              <a:custGeom>
                <a:avLst/>
                <a:gdLst>
                  <a:gd name="connsiteX0" fmla="*/ 13799 w 67026"/>
                  <a:gd name="connsiteY0" fmla="*/ 28074 h 46030"/>
                  <a:gd name="connsiteX1" fmla="*/ 39513 w 67026"/>
                  <a:gd name="connsiteY1" fmla="*/ 42757 h 46030"/>
                  <a:gd name="connsiteX2" fmla="*/ 61503 w 67026"/>
                  <a:gd name="connsiteY2" fmla="*/ 45216 h 46030"/>
                  <a:gd name="connsiteX3" fmla="*/ 66421 w 67026"/>
                  <a:gd name="connsiteY3" fmla="*/ 34608 h 46030"/>
                  <a:gd name="connsiteX4" fmla="*/ 52581 w 67026"/>
                  <a:gd name="connsiteY4" fmla="*/ 17536 h 46030"/>
                  <a:gd name="connsiteX5" fmla="*/ 28553 w 67026"/>
                  <a:gd name="connsiteY5" fmla="*/ 3695 h 46030"/>
                  <a:gd name="connsiteX6" fmla="*/ 6914 w 67026"/>
                  <a:gd name="connsiteY6" fmla="*/ 393 h 46030"/>
                  <a:gd name="connsiteX7" fmla="*/ 380 w 67026"/>
                  <a:gd name="connsiteY7" fmla="*/ 10580 h 46030"/>
                  <a:gd name="connsiteX8" fmla="*/ 13870 w 67026"/>
                  <a:gd name="connsiteY8" fmla="*/ 28144 h 46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26" h="46030">
                    <a:moveTo>
                      <a:pt x="13799" y="28074"/>
                    </a:moveTo>
                    <a:cubicBezTo>
                      <a:pt x="21949" y="34608"/>
                      <a:pt x="30520" y="39455"/>
                      <a:pt x="39513" y="42757"/>
                    </a:cubicBezTo>
                    <a:cubicBezTo>
                      <a:pt x="48506" y="46059"/>
                      <a:pt x="55812" y="46832"/>
                      <a:pt x="61503" y="45216"/>
                    </a:cubicBezTo>
                    <a:cubicBezTo>
                      <a:pt x="66421" y="43319"/>
                      <a:pt x="68037" y="39807"/>
                      <a:pt x="66421" y="34608"/>
                    </a:cubicBezTo>
                    <a:cubicBezTo>
                      <a:pt x="64805" y="29479"/>
                      <a:pt x="60169" y="23788"/>
                      <a:pt x="52581" y="17536"/>
                    </a:cubicBezTo>
                    <a:cubicBezTo>
                      <a:pt x="44993" y="11564"/>
                      <a:pt x="36914" y="6927"/>
                      <a:pt x="28553" y="3695"/>
                    </a:cubicBezTo>
                    <a:cubicBezTo>
                      <a:pt x="19841" y="393"/>
                      <a:pt x="12605" y="-661"/>
                      <a:pt x="6914" y="393"/>
                    </a:cubicBezTo>
                    <a:cubicBezTo>
                      <a:pt x="1224" y="1728"/>
                      <a:pt x="-954" y="5170"/>
                      <a:pt x="380" y="10580"/>
                    </a:cubicBezTo>
                    <a:cubicBezTo>
                      <a:pt x="1786" y="15709"/>
                      <a:pt x="6212" y="21610"/>
                      <a:pt x="13870" y="28144"/>
                    </a:cubicBezTo>
                    <a:close/>
                  </a:path>
                </a:pathLst>
              </a:custGeom>
              <a:solidFill>
                <a:srgbClr val="8CC5EB"/>
              </a:solidFill>
              <a:ln w="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6539001D-558F-7E79-0CB8-2F462A73AC8B}"/>
                  </a:ext>
                </a:extLst>
              </p:cNvPr>
              <p:cNvSpPr/>
              <p:nvPr/>
            </p:nvSpPr>
            <p:spPr>
              <a:xfrm>
                <a:off x="3890007" y="831078"/>
                <a:ext cx="69138" cy="40958"/>
              </a:xfrm>
              <a:custGeom>
                <a:avLst/>
                <a:gdLst>
                  <a:gd name="connsiteX0" fmla="*/ 21586 w 69138"/>
                  <a:gd name="connsiteY0" fmla="*/ 40094 h 40958"/>
                  <a:gd name="connsiteX1" fmla="*/ 48916 w 69138"/>
                  <a:gd name="connsiteY1" fmla="*/ 29907 h 40958"/>
                  <a:gd name="connsiteX2" fmla="*/ 67253 w 69138"/>
                  <a:gd name="connsiteY2" fmla="*/ 14029 h 40958"/>
                  <a:gd name="connsiteX3" fmla="*/ 65637 w 69138"/>
                  <a:gd name="connsiteY3" fmla="*/ 2226 h 40958"/>
                  <a:gd name="connsiteX4" fmla="*/ 46457 w 69138"/>
                  <a:gd name="connsiteY4" fmla="*/ 961 h 40958"/>
                  <a:gd name="connsiteX5" fmla="*/ 20813 w 69138"/>
                  <a:gd name="connsiteY5" fmla="*/ 10727 h 40958"/>
                  <a:gd name="connsiteX6" fmla="*/ 2477 w 69138"/>
                  <a:gd name="connsiteY6" fmla="*/ 25832 h 40958"/>
                  <a:gd name="connsiteX7" fmla="*/ 2477 w 69138"/>
                  <a:gd name="connsiteY7" fmla="*/ 38056 h 40958"/>
                  <a:gd name="connsiteX8" fmla="*/ 21586 w 69138"/>
                  <a:gd name="connsiteY8" fmla="*/ 40094 h 4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138" h="40958">
                    <a:moveTo>
                      <a:pt x="21586" y="40094"/>
                    </a:moveTo>
                    <a:cubicBezTo>
                      <a:pt x="30298" y="38478"/>
                      <a:pt x="39431" y="35106"/>
                      <a:pt x="48916" y="29907"/>
                    </a:cubicBezTo>
                    <a:cubicBezTo>
                      <a:pt x="57908" y="24427"/>
                      <a:pt x="64021" y="19157"/>
                      <a:pt x="67253" y="14029"/>
                    </a:cubicBezTo>
                    <a:cubicBezTo>
                      <a:pt x="70203" y="8900"/>
                      <a:pt x="69711" y="4896"/>
                      <a:pt x="65637" y="2226"/>
                    </a:cubicBezTo>
                    <a:cubicBezTo>
                      <a:pt x="61281" y="-233"/>
                      <a:pt x="54887" y="-655"/>
                      <a:pt x="46457" y="961"/>
                    </a:cubicBezTo>
                    <a:cubicBezTo>
                      <a:pt x="38026" y="2577"/>
                      <a:pt x="29455" y="5879"/>
                      <a:pt x="20813" y="10727"/>
                    </a:cubicBezTo>
                    <a:cubicBezTo>
                      <a:pt x="12102" y="15645"/>
                      <a:pt x="5989" y="20633"/>
                      <a:pt x="2477" y="25832"/>
                    </a:cubicBezTo>
                    <a:cubicBezTo>
                      <a:pt x="-826" y="30961"/>
                      <a:pt x="-826" y="35035"/>
                      <a:pt x="2477" y="38056"/>
                    </a:cubicBezTo>
                    <a:cubicBezTo>
                      <a:pt x="6551" y="41077"/>
                      <a:pt x="12945" y="41710"/>
                      <a:pt x="21586" y="40094"/>
                    </a:cubicBezTo>
                    <a:close/>
                  </a:path>
                </a:pathLst>
              </a:custGeom>
              <a:solidFill>
                <a:srgbClr val="8CC5EB"/>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F9B4E6C7-4873-5452-3A7B-A95A16D02FCF}"/>
                  </a:ext>
                </a:extLst>
              </p:cNvPr>
              <p:cNvSpPr/>
              <p:nvPr/>
            </p:nvSpPr>
            <p:spPr>
              <a:xfrm>
                <a:off x="4097543" y="776678"/>
                <a:ext cx="71770" cy="24362"/>
              </a:xfrm>
              <a:custGeom>
                <a:avLst/>
                <a:gdLst>
                  <a:gd name="connsiteX0" fmla="*/ 13086 w 71770"/>
                  <a:gd name="connsiteY0" fmla="*/ 22340 h 24362"/>
                  <a:gd name="connsiteX1" fmla="*/ 40416 w 71770"/>
                  <a:gd name="connsiteY1" fmla="*/ 24027 h 24362"/>
                  <a:gd name="connsiteX2" fmla="*/ 64514 w 71770"/>
                  <a:gd name="connsiteY2" fmla="*/ 18687 h 24362"/>
                  <a:gd name="connsiteX3" fmla="*/ 71399 w 71770"/>
                  <a:gd name="connsiteY3" fmla="*/ 9273 h 24362"/>
                  <a:gd name="connsiteX4" fmla="*/ 57558 w 71770"/>
                  <a:gd name="connsiteY4" fmla="*/ 1966 h 24362"/>
                  <a:gd name="connsiteX5" fmla="*/ 31845 w 71770"/>
                  <a:gd name="connsiteY5" fmla="*/ 350 h 24362"/>
                  <a:gd name="connsiteX6" fmla="*/ 8590 w 71770"/>
                  <a:gd name="connsiteY6" fmla="*/ 5268 h 24362"/>
                  <a:gd name="connsiteX7" fmla="*/ 19 w 71770"/>
                  <a:gd name="connsiteY7" fmla="*/ 14191 h 24362"/>
                  <a:gd name="connsiteX8" fmla="*/ 13086 w 71770"/>
                  <a:gd name="connsiteY8" fmla="*/ 22340 h 24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70" h="24362">
                    <a:moveTo>
                      <a:pt x="13086" y="22340"/>
                    </a:moveTo>
                    <a:cubicBezTo>
                      <a:pt x="20674" y="24237"/>
                      <a:pt x="29807" y="24799"/>
                      <a:pt x="40416" y="24027"/>
                    </a:cubicBezTo>
                    <a:cubicBezTo>
                      <a:pt x="50814" y="23184"/>
                      <a:pt x="58753" y="21427"/>
                      <a:pt x="64514" y="18687"/>
                    </a:cubicBezTo>
                    <a:cubicBezTo>
                      <a:pt x="70486" y="16017"/>
                      <a:pt x="72734" y="12856"/>
                      <a:pt x="71399" y="9273"/>
                    </a:cubicBezTo>
                    <a:cubicBezTo>
                      <a:pt x="69502" y="6041"/>
                      <a:pt x="64865" y="3582"/>
                      <a:pt x="57558" y="1966"/>
                    </a:cubicBezTo>
                    <a:cubicBezTo>
                      <a:pt x="50252" y="69"/>
                      <a:pt x="41681" y="-423"/>
                      <a:pt x="31845" y="350"/>
                    </a:cubicBezTo>
                    <a:cubicBezTo>
                      <a:pt x="22360" y="842"/>
                      <a:pt x="14562" y="2458"/>
                      <a:pt x="8590" y="5268"/>
                    </a:cubicBezTo>
                    <a:cubicBezTo>
                      <a:pt x="2618" y="8008"/>
                      <a:pt x="-262" y="10959"/>
                      <a:pt x="19" y="14191"/>
                    </a:cubicBezTo>
                    <a:cubicBezTo>
                      <a:pt x="1143" y="17704"/>
                      <a:pt x="5499" y="20444"/>
                      <a:pt x="13086" y="22340"/>
                    </a:cubicBezTo>
                    <a:close/>
                  </a:path>
                </a:pathLst>
              </a:custGeom>
              <a:solidFill>
                <a:srgbClr val="8CC5EB"/>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DFCB3488-C518-E5B1-8367-6EA16E195699}"/>
                  </a:ext>
                </a:extLst>
              </p:cNvPr>
              <p:cNvSpPr/>
              <p:nvPr/>
            </p:nvSpPr>
            <p:spPr>
              <a:xfrm>
                <a:off x="4524420" y="1023531"/>
                <a:ext cx="62237" cy="72458"/>
              </a:xfrm>
              <a:custGeom>
                <a:avLst/>
                <a:gdLst>
                  <a:gd name="connsiteX0" fmla="*/ 20462 w 62237"/>
                  <a:gd name="connsiteY0" fmla="*/ 59322 h 72458"/>
                  <a:gd name="connsiteX1" fmla="*/ 44911 w 62237"/>
                  <a:gd name="connsiteY1" fmla="*/ 72390 h 72458"/>
                  <a:gd name="connsiteX2" fmla="*/ 60367 w 62237"/>
                  <a:gd name="connsiteY2" fmla="*/ 63819 h 72458"/>
                  <a:gd name="connsiteX3" fmla="*/ 59595 w 62237"/>
                  <a:gd name="connsiteY3" fmla="*/ 39370 h 72458"/>
                  <a:gd name="connsiteX4" fmla="*/ 42452 w 62237"/>
                  <a:gd name="connsiteY4" fmla="*/ 13726 h 72458"/>
                  <a:gd name="connsiteX5" fmla="*/ 19197 w 62237"/>
                  <a:gd name="connsiteY5" fmla="*/ 237 h 72458"/>
                  <a:gd name="connsiteX6" fmla="*/ 2476 w 62237"/>
                  <a:gd name="connsiteY6" fmla="*/ 7614 h 72458"/>
                  <a:gd name="connsiteX7" fmla="*/ 2476 w 62237"/>
                  <a:gd name="connsiteY7" fmla="*/ 32063 h 72458"/>
                  <a:gd name="connsiteX8" fmla="*/ 20392 w 62237"/>
                  <a:gd name="connsiteY8" fmla="*/ 59393 h 7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237" h="72458">
                    <a:moveTo>
                      <a:pt x="20462" y="59322"/>
                    </a:moveTo>
                    <a:cubicBezTo>
                      <a:pt x="28331" y="66910"/>
                      <a:pt x="36480" y="71266"/>
                      <a:pt x="44911" y="72390"/>
                    </a:cubicBezTo>
                    <a:cubicBezTo>
                      <a:pt x="52499" y="72952"/>
                      <a:pt x="57698" y="70072"/>
                      <a:pt x="60367" y="63819"/>
                    </a:cubicBezTo>
                    <a:cubicBezTo>
                      <a:pt x="63107" y="57566"/>
                      <a:pt x="62827" y="49416"/>
                      <a:pt x="59595" y="39370"/>
                    </a:cubicBezTo>
                    <a:cubicBezTo>
                      <a:pt x="55801" y="29604"/>
                      <a:pt x="50040" y="21033"/>
                      <a:pt x="42452" y="13726"/>
                    </a:cubicBezTo>
                    <a:cubicBezTo>
                      <a:pt x="34794" y="6349"/>
                      <a:pt x="27066" y="1853"/>
                      <a:pt x="19197" y="237"/>
                    </a:cubicBezTo>
                    <a:cubicBezTo>
                      <a:pt x="11048" y="-817"/>
                      <a:pt x="5497" y="1642"/>
                      <a:pt x="2476" y="7614"/>
                    </a:cubicBezTo>
                    <a:cubicBezTo>
                      <a:pt x="-825" y="13586"/>
                      <a:pt x="-825" y="21735"/>
                      <a:pt x="2476" y="32063"/>
                    </a:cubicBezTo>
                    <a:cubicBezTo>
                      <a:pt x="6270" y="42602"/>
                      <a:pt x="12242" y="51735"/>
                      <a:pt x="20392" y="59393"/>
                    </a:cubicBezTo>
                    <a:close/>
                  </a:path>
                </a:pathLst>
              </a:custGeom>
              <a:solidFill>
                <a:srgbClr val="8CC5EB"/>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BCF41645-8DC4-6057-A7B3-8671DAF038D0}"/>
                  </a:ext>
                </a:extLst>
              </p:cNvPr>
              <p:cNvSpPr/>
              <p:nvPr/>
            </p:nvSpPr>
            <p:spPr>
              <a:xfrm>
                <a:off x="3717042" y="1070890"/>
                <a:ext cx="65000" cy="79436"/>
              </a:xfrm>
              <a:custGeom>
                <a:avLst/>
                <a:gdLst>
                  <a:gd name="connsiteX0" fmla="*/ 56709 w 65000"/>
                  <a:gd name="connsiteY0" fmla="*/ 3814 h 79436"/>
                  <a:gd name="connsiteX1" fmla="*/ 34719 w 65000"/>
                  <a:gd name="connsiteY1" fmla="*/ 2620 h 79436"/>
                  <a:gd name="connsiteX2" fmla="*/ 11885 w 65000"/>
                  <a:gd name="connsiteY2" fmla="*/ 22221 h 79436"/>
                  <a:gd name="connsiteX3" fmla="*/ 82 w 65000"/>
                  <a:gd name="connsiteY3" fmla="*/ 51588 h 79436"/>
                  <a:gd name="connsiteX4" fmla="*/ 6967 w 65000"/>
                  <a:gd name="connsiteY4" fmla="*/ 74843 h 79436"/>
                  <a:gd name="connsiteX5" fmla="*/ 29028 w 65000"/>
                  <a:gd name="connsiteY5" fmla="*/ 77723 h 79436"/>
                  <a:gd name="connsiteX6" fmla="*/ 53477 w 65000"/>
                  <a:gd name="connsiteY6" fmla="*/ 57349 h 79436"/>
                  <a:gd name="connsiteX7" fmla="*/ 64929 w 65000"/>
                  <a:gd name="connsiteY7" fmla="*/ 26366 h 79436"/>
                  <a:gd name="connsiteX8" fmla="*/ 56779 w 65000"/>
                  <a:gd name="connsiteY8" fmla="*/ 3954 h 7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00" h="79436">
                    <a:moveTo>
                      <a:pt x="56709" y="3814"/>
                    </a:moveTo>
                    <a:cubicBezTo>
                      <a:pt x="51018" y="-823"/>
                      <a:pt x="43641" y="-1245"/>
                      <a:pt x="34719" y="2620"/>
                    </a:cubicBezTo>
                    <a:cubicBezTo>
                      <a:pt x="25726" y="6413"/>
                      <a:pt x="18138" y="12947"/>
                      <a:pt x="11885" y="22221"/>
                    </a:cubicBezTo>
                    <a:cubicBezTo>
                      <a:pt x="5351" y="31424"/>
                      <a:pt x="1417" y="41260"/>
                      <a:pt x="82" y="51588"/>
                    </a:cubicBezTo>
                    <a:cubicBezTo>
                      <a:pt x="-480" y="61916"/>
                      <a:pt x="1839" y="69644"/>
                      <a:pt x="6967" y="74843"/>
                    </a:cubicBezTo>
                    <a:cubicBezTo>
                      <a:pt x="12447" y="79761"/>
                      <a:pt x="19754" y="80744"/>
                      <a:pt x="29028" y="77723"/>
                    </a:cubicBezTo>
                    <a:cubicBezTo>
                      <a:pt x="38512" y="73929"/>
                      <a:pt x="46662" y="67115"/>
                      <a:pt x="53477" y="57349"/>
                    </a:cubicBezTo>
                    <a:cubicBezTo>
                      <a:pt x="60292" y="47794"/>
                      <a:pt x="64086" y="37466"/>
                      <a:pt x="64929" y="26366"/>
                    </a:cubicBezTo>
                    <a:cubicBezTo>
                      <a:pt x="65491" y="15757"/>
                      <a:pt x="62751" y="8310"/>
                      <a:pt x="56779" y="3954"/>
                    </a:cubicBezTo>
                    <a:close/>
                  </a:path>
                </a:pathLst>
              </a:custGeom>
              <a:solidFill>
                <a:srgbClr val="8CC5EB"/>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D3ECA333-725D-A055-7CCD-D88040F64E3D}"/>
                  </a:ext>
                </a:extLst>
              </p:cNvPr>
              <p:cNvSpPr/>
              <p:nvPr/>
            </p:nvSpPr>
            <p:spPr>
              <a:xfrm>
                <a:off x="4099498" y="988247"/>
                <a:ext cx="125113" cy="106434"/>
              </a:xfrm>
              <a:custGeom>
                <a:avLst/>
                <a:gdLst>
                  <a:gd name="connsiteX0" fmla="*/ 121222 w 125113"/>
                  <a:gd name="connsiteY0" fmla="*/ 72195 h 106434"/>
                  <a:gd name="connsiteX1" fmla="*/ 119606 w 125113"/>
                  <a:gd name="connsiteY1" fmla="*/ 31797 h 106434"/>
                  <a:gd name="connsiteX2" fmla="*/ 85321 w 125113"/>
                  <a:gd name="connsiteY2" fmla="*/ 3695 h 106434"/>
                  <a:gd name="connsiteX3" fmla="*/ 53495 w 125113"/>
                  <a:gd name="connsiteY3" fmla="*/ 393 h 106434"/>
                  <a:gd name="connsiteX4" fmla="*/ 24971 w 125113"/>
                  <a:gd name="connsiteY4" fmla="*/ 10580 h 106434"/>
                  <a:gd name="connsiteX5" fmla="*/ 5370 w 125113"/>
                  <a:gd name="connsiteY5" fmla="*/ 31376 h 106434"/>
                  <a:gd name="connsiteX6" fmla="*/ 452 w 125113"/>
                  <a:gd name="connsiteY6" fmla="*/ 59127 h 106434"/>
                  <a:gd name="connsiteX7" fmla="*/ 12677 w 125113"/>
                  <a:gd name="connsiteY7" fmla="*/ 84841 h 106434"/>
                  <a:gd name="connsiteX8" fmla="*/ 38742 w 125113"/>
                  <a:gd name="connsiteY8" fmla="*/ 101983 h 106434"/>
                  <a:gd name="connsiteX9" fmla="*/ 72183 w 125113"/>
                  <a:gd name="connsiteY9" fmla="*/ 106058 h 106434"/>
                  <a:gd name="connsiteX10" fmla="*/ 101480 w 125113"/>
                  <a:gd name="connsiteY10" fmla="*/ 95028 h 106434"/>
                  <a:gd name="connsiteX11" fmla="*/ 121082 w 125113"/>
                  <a:gd name="connsiteY11" fmla="*/ 72195 h 10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5113" h="106434">
                    <a:moveTo>
                      <a:pt x="121222" y="72195"/>
                    </a:moveTo>
                    <a:cubicBezTo>
                      <a:pt x="126913" y="58003"/>
                      <a:pt x="126351" y="44584"/>
                      <a:pt x="119606" y="31797"/>
                    </a:cubicBezTo>
                    <a:cubicBezTo>
                      <a:pt x="112791" y="19011"/>
                      <a:pt x="101410" y="9667"/>
                      <a:pt x="85321" y="3695"/>
                    </a:cubicBezTo>
                    <a:cubicBezTo>
                      <a:pt x="74713" y="393"/>
                      <a:pt x="64104" y="-661"/>
                      <a:pt x="53495" y="393"/>
                    </a:cubicBezTo>
                    <a:cubicBezTo>
                      <a:pt x="43168" y="1798"/>
                      <a:pt x="33683" y="5170"/>
                      <a:pt x="24971" y="10580"/>
                    </a:cubicBezTo>
                    <a:cubicBezTo>
                      <a:pt x="16541" y="16060"/>
                      <a:pt x="10007" y="22945"/>
                      <a:pt x="5370" y="31376"/>
                    </a:cubicBezTo>
                    <a:cubicBezTo>
                      <a:pt x="733" y="40579"/>
                      <a:pt x="-883" y="49853"/>
                      <a:pt x="452" y="59127"/>
                    </a:cubicBezTo>
                    <a:cubicBezTo>
                      <a:pt x="2068" y="68612"/>
                      <a:pt x="6143" y="77183"/>
                      <a:pt x="12677" y="84841"/>
                    </a:cubicBezTo>
                    <a:cubicBezTo>
                      <a:pt x="19210" y="92147"/>
                      <a:pt x="27922" y="97908"/>
                      <a:pt x="38742" y="101983"/>
                    </a:cubicBezTo>
                    <a:cubicBezTo>
                      <a:pt x="49912" y="105777"/>
                      <a:pt x="61083" y="107182"/>
                      <a:pt x="72183" y="106058"/>
                    </a:cubicBezTo>
                    <a:cubicBezTo>
                      <a:pt x="83073" y="104653"/>
                      <a:pt x="92839" y="101000"/>
                      <a:pt x="101480" y="95028"/>
                    </a:cubicBezTo>
                    <a:cubicBezTo>
                      <a:pt x="110192" y="89337"/>
                      <a:pt x="116726" y="81750"/>
                      <a:pt x="121082" y="72195"/>
                    </a:cubicBezTo>
                    <a:close/>
                  </a:path>
                </a:pathLst>
              </a:custGeom>
              <a:solidFill>
                <a:srgbClr val="8CC5EB"/>
              </a:solid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E3D9D47-3104-9672-805C-32EE9A191E9E}"/>
                  </a:ext>
                </a:extLst>
              </p:cNvPr>
              <p:cNvSpPr/>
              <p:nvPr/>
            </p:nvSpPr>
            <p:spPr>
              <a:xfrm>
                <a:off x="4430483" y="1342595"/>
                <a:ext cx="83830" cy="98550"/>
              </a:xfrm>
              <a:custGeom>
                <a:avLst/>
                <a:gdLst>
                  <a:gd name="connsiteX0" fmla="*/ 48357 w 83830"/>
                  <a:gd name="connsiteY0" fmla="*/ 416 h 98550"/>
                  <a:gd name="connsiteX1" fmla="*/ 17375 w 83830"/>
                  <a:gd name="connsiteY1" fmla="*/ 10604 h 98550"/>
                  <a:gd name="connsiteX2" fmla="*/ 3113 w 83830"/>
                  <a:gd name="connsiteY2" fmla="*/ 31399 h 98550"/>
                  <a:gd name="connsiteX3" fmla="*/ 303 w 83830"/>
                  <a:gd name="connsiteY3" fmla="*/ 56691 h 98550"/>
                  <a:gd name="connsiteX4" fmla="*/ 8874 w 83830"/>
                  <a:gd name="connsiteY4" fmla="*/ 80719 h 98550"/>
                  <a:gd name="connsiteX5" fmla="*/ 36625 w 83830"/>
                  <a:gd name="connsiteY5" fmla="*/ 98283 h 98550"/>
                  <a:gd name="connsiteX6" fmla="*/ 67608 w 83830"/>
                  <a:gd name="connsiteY6" fmla="*/ 87253 h 98550"/>
                  <a:gd name="connsiteX7" fmla="*/ 83485 w 83830"/>
                  <a:gd name="connsiteY7" fmla="*/ 54654 h 98550"/>
                  <a:gd name="connsiteX8" fmla="*/ 75757 w 83830"/>
                  <a:gd name="connsiteY8" fmla="*/ 19175 h 98550"/>
                  <a:gd name="connsiteX9" fmla="*/ 48428 w 83830"/>
                  <a:gd name="connsiteY9" fmla="*/ 487 h 9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830" h="98550">
                    <a:moveTo>
                      <a:pt x="48357" y="416"/>
                    </a:moveTo>
                    <a:cubicBezTo>
                      <a:pt x="37468" y="-1270"/>
                      <a:pt x="27140" y="2173"/>
                      <a:pt x="17375" y="10604"/>
                    </a:cubicBezTo>
                    <a:cubicBezTo>
                      <a:pt x="10841" y="16294"/>
                      <a:pt x="6064" y="23179"/>
                      <a:pt x="3113" y="31399"/>
                    </a:cubicBezTo>
                    <a:cubicBezTo>
                      <a:pt x="373" y="39549"/>
                      <a:pt x="-541" y="47980"/>
                      <a:pt x="303" y="56691"/>
                    </a:cubicBezTo>
                    <a:cubicBezTo>
                      <a:pt x="1075" y="65403"/>
                      <a:pt x="3956" y="73412"/>
                      <a:pt x="8874" y="80719"/>
                    </a:cubicBezTo>
                    <a:cubicBezTo>
                      <a:pt x="16532" y="91328"/>
                      <a:pt x="25735" y="97159"/>
                      <a:pt x="36625" y="98283"/>
                    </a:cubicBezTo>
                    <a:cubicBezTo>
                      <a:pt x="47796" y="99618"/>
                      <a:pt x="58123" y="95965"/>
                      <a:pt x="67608" y="87253"/>
                    </a:cubicBezTo>
                    <a:cubicBezTo>
                      <a:pt x="76530" y="78330"/>
                      <a:pt x="81870" y="67441"/>
                      <a:pt x="83485" y="54654"/>
                    </a:cubicBezTo>
                    <a:cubicBezTo>
                      <a:pt x="84820" y="41867"/>
                      <a:pt x="82291" y="30064"/>
                      <a:pt x="75757" y="19175"/>
                    </a:cubicBezTo>
                    <a:cubicBezTo>
                      <a:pt x="68662" y="8355"/>
                      <a:pt x="59599" y="2032"/>
                      <a:pt x="48428" y="487"/>
                    </a:cubicBezTo>
                    <a:close/>
                  </a:path>
                </a:pathLst>
              </a:custGeom>
              <a:solidFill>
                <a:srgbClr val="8CC5EB"/>
              </a:solidFill>
              <a:ln w="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99F22C31-45A8-D271-3DDB-50482F2E7466}"/>
                  </a:ext>
                </a:extLst>
              </p:cNvPr>
              <p:cNvSpPr/>
              <p:nvPr/>
            </p:nvSpPr>
            <p:spPr>
              <a:xfrm>
                <a:off x="3773859" y="1302064"/>
                <a:ext cx="80909" cy="97762"/>
              </a:xfrm>
              <a:custGeom>
                <a:avLst/>
                <a:gdLst>
                  <a:gd name="connsiteX0" fmla="*/ 72115 w 80909"/>
                  <a:gd name="connsiteY0" fmla="*/ 18114 h 97762"/>
                  <a:gd name="connsiteX1" fmla="*/ 44785 w 80909"/>
                  <a:gd name="connsiteY1" fmla="*/ 198 h 97762"/>
                  <a:gd name="connsiteX2" fmla="*/ 15067 w 80909"/>
                  <a:gd name="connsiteY2" fmla="*/ 11158 h 97762"/>
                  <a:gd name="connsiteX3" fmla="*/ 384 w 80909"/>
                  <a:gd name="connsiteY3" fmla="*/ 43336 h 97762"/>
                  <a:gd name="connsiteX4" fmla="*/ 7690 w 80909"/>
                  <a:gd name="connsiteY4" fmla="*/ 78464 h 97762"/>
                  <a:gd name="connsiteX5" fmla="*/ 34177 w 80909"/>
                  <a:gd name="connsiteY5" fmla="*/ 97222 h 97762"/>
                  <a:gd name="connsiteX6" fmla="*/ 64317 w 80909"/>
                  <a:gd name="connsiteY6" fmla="*/ 87878 h 97762"/>
                  <a:gd name="connsiteX7" fmla="*/ 77806 w 80909"/>
                  <a:gd name="connsiteY7" fmla="*/ 67082 h 97762"/>
                  <a:gd name="connsiteX8" fmla="*/ 80616 w 80909"/>
                  <a:gd name="connsiteY8" fmla="*/ 42211 h 97762"/>
                  <a:gd name="connsiteX9" fmla="*/ 72045 w 80909"/>
                  <a:gd name="connsiteY9" fmla="*/ 18184 h 9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09" h="97762">
                    <a:moveTo>
                      <a:pt x="72115" y="18114"/>
                    </a:moveTo>
                    <a:cubicBezTo>
                      <a:pt x="64738" y="7505"/>
                      <a:pt x="55675" y="1533"/>
                      <a:pt x="44785" y="198"/>
                    </a:cubicBezTo>
                    <a:cubicBezTo>
                      <a:pt x="34177" y="-926"/>
                      <a:pt x="24271" y="2728"/>
                      <a:pt x="15067" y="11158"/>
                    </a:cubicBezTo>
                    <a:cubicBezTo>
                      <a:pt x="6636" y="19870"/>
                      <a:pt x="1718" y="30549"/>
                      <a:pt x="384" y="43336"/>
                    </a:cubicBezTo>
                    <a:cubicBezTo>
                      <a:pt x="-1021" y="55841"/>
                      <a:pt x="1437" y="67574"/>
                      <a:pt x="7690" y="78464"/>
                    </a:cubicBezTo>
                    <a:cubicBezTo>
                      <a:pt x="14786" y="89353"/>
                      <a:pt x="23568" y="95606"/>
                      <a:pt x="34177" y="97222"/>
                    </a:cubicBezTo>
                    <a:cubicBezTo>
                      <a:pt x="45067" y="99119"/>
                      <a:pt x="55113" y="96028"/>
                      <a:pt x="64317" y="87878"/>
                    </a:cubicBezTo>
                    <a:cubicBezTo>
                      <a:pt x="70570" y="82117"/>
                      <a:pt x="75066" y="75232"/>
                      <a:pt x="77806" y="67082"/>
                    </a:cubicBezTo>
                    <a:cubicBezTo>
                      <a:pt x="80475" y="59213"/>
                      <a:pt x="81459" y="50923"/>
                      <a:pt x="80616" y="42211"/>
                    </a:cubicBezTo>
                    <a:cubicBezTo>
                      <a:pt x="79843" y="33570"/>
                      <a:pt x="76963" y="25491"/>
                      <a:pt x="72045" y="18184"/>
                    </a:cubicBezTo>
                    <a:close/>
                  </a:path>
                </a:pathLst>
              </a:custGeom>
              <a:solidFill>
                <a:srgbClr val="8CC5EB"/>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2C05E1B8-CB87-FEFF-5088-D4231D7E4094}"/>
                  </a:ext>
                </a:extLst>
              </p:cNvPr>
              <p:cNvSpPr/>
              <p:nvPr/>
            </p:nvSpPr>
            <p:spPr>
              <a:xfrm>
                <a:off x="4148526" y="1466409"/>
                <a:ext cx="104246" cy="101340"/>
              </a:xfrm>
              <a:custGeom>
                <a:avLst/>
                <a:gdLst>
                  <a:gd name="connsiteX0" fmla="*/ 84418 w 104246"/>
                  <a:gd name="connsiteY0" fmla="*/ 9948 h 101340"/>
                  <a:gd name="connsiteX1" fmla="*/ 45637 w 104246"/>
                  <a:gd name="connsiteY1" fmla="*/ 534 h 101340"/>
                  <a:gd name="connsiteX2" fmla="*/ 10579 w 104246"/>
                  <a:gd name="connsiteY2" fmla="*/ 20487 h 101340"/>
                  <a:gd name="connsiteX3" fmla="*/ 392 w 104246"/>
                  <a:gd name="connsiteY3" fmla="*/ 58847 h 101340"/>
                  <a:gd name="connsiteX4" fmla="*/ 20767 w 104246"/>
                  <a:gd name="connsiteY4" fmla="*/ 91516 h 101340"/>
                  <a:gd name="connsiteX5" fmla="*/ 59126 w 104246"/>
                  <a:gd name="connsiteY5" fmla="*/ 100930 h 101340"/>
                  <a:gd name="connsiteX6" fmla="*/ 93341 w 104246"/>
                  <a:gd name="connsiteY6" fmla="*/ 80907 h 101340"/>
                  <a:gd name="connsiteX7" fmla="*/ 103950 w 104246"/>
                  <a:gd name="connsiteY7" fmla="*/ 43812 h 101340"/>
                  <a:gd name="connsiteX8" fmla="*/ 84418 w 104246"/>
                  <a:gd name="connsiteY8" fmla="*/ 9948 h 10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246" h="101340">
                    <a:moveTo>
                      <a:pt x="84418" y="9948"/>
                    </a:moveTo>
                    <a:cubicBezTo>
                      <a:pt x="73529" y="1799"/>
                      <a:pt x="60602" y="-1363"/>
                      <a:pt x="45637" y="534"/>
                    </a:cubicBezTo>
                    <a:cubicBezTo>
                      <a:pt x="30954" y="2993"/>
                      <a:pt x="19221" y="9667"/>
                      <a:pt x="10579" y="20487"/>
                    </a:cubicBezTo>
                    <a:cubicBezTo>
                      <a:pt x="2149" y="31657"/>
                      <a:pt x="-1224" y="44444"/>
                      <a:pt x="392" y="58847"/>
                    </a:cubicBezTo>
                    <a:cubicBezTo>
                      <a:pt x="2851" y="72687"/>
                      <a:pt x="9666" y="83647"/>
                      <a:pt x="20767" y="91516"/>
                    </a:cubicBezTo>
                    <a:cubicBezTo>
                      <a:pt x="31656" y="99384"/>
                      <a:pt x="44443" y="102546"/>
                      <a:pt x="59126" y="100930"/>
                    </a:cubicBezTo>
                    <a:cubicBezTo>
                      <a:pt x="73529" y="98190"/>
                      <a:pt x="84980" y="91516"/>
                      <a:pt x="93341" y="80907"/>
                    </a:cubicBezTo>
                    <a:cubicBezTo>
                      <a:pt x="101772" y="70298"/>
                      <a:pt x="105355" y="57933"/>
                      <a:pt x="103950" y="43812"/>
                    </a:cubicBezTo>
                    <a:cubicBezTo>
                      <a:pt x="102053" y="29339"/>
                      <a:pt x="95519" y="18098"/>
                      <a:pt x="84418" y="9948"/>
                    </a:cubicBezTo>
                    <a:close/>
                  </a:path>
                </a:pathLst>
              </a:custGeom>
              <a:solidFill>
                <a:srgbClr val="8CC5EB"/>
              </a:solidFill>
              <a:ln w="0" cap="flat">
                <a:noFill/>
                <a:prstDash val="solid"/>
                <a:miter/>
              </a:ln>
            </p:spPr>
            <p:txBody>
              <a:bodyPr rtlCol="0" anchor="ctr"/>
              <a:lstStyle/>
              <a:p>
                <a:endParaRPr lang="en-GB"/>
              </a:p>
            </p:txBody>
          </p:sp>
        </p:grpSp>
      </p:grpSp>
      <p:sp>
        <p:nvSpPr>
          <p:cNvPr id="18" name="TextBox 17">
            <a:extLst>
              <a:ext uri="{FF2B5EF4-FFF2-40B4-BE49-F238E27FC236}">
                <a16:creationId xmlns:a16="http://schemas.microsoft.com/office/drawing/2014/main" id="{2838509C-C952-5539-DF7D-8098A8B47A44}"/>
              </a:ext>
            </a:extLst>
          </p:cNvPr>
          <p:cNvSpPr txBox="1"/>
          <p:nvPr userDrawn="1"/>
        </p:nvSpPr>
        <p:spPr>
          <a:xfrm>
            <a:off x="260141" y="6440833"/>
            <a:ext cx="462235" cy="276999"/>
          </a:xfrm>
          <a:prstGeom prst="rect">
            <a:avLst/>
          </a:prstGeom>
          <a:noFill/>
        </p:spPr>
        <p:txBody>
          <a:bodyPr wrap="square">
            <a:spAutoFit/>
          </a:bodyPr>
          <a:lstStyle/>
          <a:p>
            <a:pPr algn="l"/>
            <a:fld id="{C0DE4800-F4B8-4DBE-8BF4-F32FCC997352}" type="slidenum">
              <a:rPr lang="en-GB" sz="1200" smtClean="0">
                <a:latin typeface="Rubik" pitchFamily="2" charset="-79"/>
                <a:cs typeface="Rubik" pitchFamily="2" charset="-79"/>
              </a:rPr>
              <a:pPr algn="l"/>
              <a:t>‹nr.›</a:t>
            </a:fld>
            <a:endParaRPr lang="en-GB" sz="1200" dirty="0">
              <a:latin typeface="Rubik" pitchFamily="2" charset="-79"/>
              <a:cs typeface="Rubik" pitchFamily="2" charset="-79"/>
            </a:endParaRPr>
          </a:p>
        </p:txBody>
      </p:sp>
      <p:sp>
        <p:nvSpPr>
          <p:cNvPr id="21" name="TextBox 20">
            <a:extLst>
              <a:ext uri="{FF2B5EF4-FFF2-40B4-BE49-F238E27FC236}">
                <a16:creationId xmlns:a16="http://schemas.microsoft.com/office/drawing/2014/main" id="{4C078969-5A7D-8A41-BD3F-2DC64784CC6C}"/>
              </a:ext>
            </a:extLst>
          </p:cNvPr>
          <p:cNvSpPr txBox="1"/>
          <p:nvPr userDrawn="1"/>
        </p:nvSpPr>
        <p:spPr>
          <a:xfrm>
            <a:off x="4646562" y="6396969"/>
            <a:ext cx="2611538" cy="276999"/>
          </a:xfrm>
          <a:prstGeom prst="rect">
            <a:avLst/>
          </a:prstGeom>
          <a:noFill/>
        </p:spPr>
        <p:txBody>
          <a:bodyPr wrap="square">
            <a:spAutoFit/>
          </a:bodyPr>
          <a:lstStyle/>
          <a:p>
            <a:pPr algn="ctr"/>
            <a:r>
              <a:rPr lang="en-GB" sz="1200" dirty="0">
                <a:latin typeface="Rubik" pitchFamily="2" charset="-79"/>
                <a:cs typeface="Rubik" pitchFamily="2" charset="-79"/>
              </a:rPr>
              <a:t>www.syniaditsolutions.co.uk</a:t>
            </a:r>
          </a:p>
        </p:txBody>
      </p:sp>
      <p:cxnSp>
        <p:nvCxnSpPr>
          <p:cNvPr id="22" name="Straight Connector 21">
            <a:extLst>
              <a:ext uri="{FF2B5EF4-FFF2-40B4-BE49-F238E27FC236}">
                <a16:creationId xmlns:a16="http://schemas.microsoft.com/office/drawing/2014/main" id="{1533089B-4D0C-6467-6E6F-A1F29EF6B073}"/>
              </a:ext>
            </a:extLst>
          </p:cNvPr>
          <p:cNvCxnSpPr/>
          <p:nvPr userDrawn="1"/>
        </p:nvCxnSpPr>
        <p:spPr>
          <a:xfrm>
            <a:off x="0" y="6266254"/>
            <a:ext cx="12192000" cy="0"/>
          </a:xfrm>
          <a:prstGeom prst="line">
            <a:avLst/>
          </a:prstGeom>
          <a:ln>
            <a:gradFill flip="none" rotWithShape="1">
              <a:gsLst>
                <a:gs pos="0">
                  <a:srgbClr val="8CC5EB">
                    <a:alpha val="5000"/>
                  </a:srgbClr>
                </a:gs>
                <a:gs pos="50000">
                  <a:srgbClr val="365F9F"/>
                </a:gs>
                <a:gs pos="100000">
                  <a:srgbClr val="8CC5EB">
                    <a:alpha val="5000"/>
                  </a:srgb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3" name="Title 1">
            <a:extLst>
              <a:ext uri="{FF2B5EF4-FFF2-40B4-BE49-F238E27FC236}">
                <a16:creationId xmlns:a16="http://schemas.microsoft.com/office/drawing/2014/main" id="{7FAC6829-3FD0-4A24-2F2C-A923949BEC18}"/>
              </a:ext>
            </a:extLst>
          </p:cNvPr>
          <p:cNvSpPr>
            <a:spLocks noGrp="1"/>
          </p:cNvSpPr>
          <p:nvPr>
            <p:ph type="title" hasCustomPrompt="1"/>
          </p:nvPr>
        </p:nvSpPr>
        <p:spPr>
          <a:xfrm>
            <a:off x="695324" y="575129"/>
            <a:ext cx="10801350" cy="824276"/>
          </a:xfrm>
        </p:spPr>
        <p:txBody>
          <a:bodyPr lIns="0" rIns="0">
            <a:normAutofit/>
          </a:bodyPr>
          <a:lstStyle>
            <a:lvl1pPr>
              <a:defRPr sz="3600">
                <a:solidFill>
                  <a:srgbClr val="365F9F"/>
                </a:solidFill>
              </a:defRPr>
            </a:lvl1pPr>
          </a:lstStyle>
          <a:p>
            <a:r>
              <a:rPr lang="en-US" dirty="0"/>
              <a:t>Two Columns Slide Heading Here</a:t>
            </a:r>
            <a:endParaRPr lang="en-GB" dirty="0"/>
          </a:p>
        </p:txBody>
      </p:sp>
    </p:spTree>
    <p:extLst>
      <p:ext uri="{BB962C8B-B14F-4D97-AF65-F5344CB8AC3E}">
        <p14:creationId xmlns:p14="http://schemas.microsoft.com/office/powerpoint/2010/main" val="3768778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ry Slide">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F3FEC8DF-B3A5-8791-CC2D-7054C5372F4B}"/>
              </a:ext>
            </a:extLst>
          </p:cNvPr>
          <p:cNvSpPr>
            <a:spLocks noGrp="1"/>
          </p:cNvSpPr>
          <p:nvPr>
            <p:ph type="pic" sz="quarter" idx="11" hasCustomPrompt="1"/>
          </p:nvPr>
        </p:nvSpPr>
        <p:spPr>
          <a:xfrm>
            <a:off x="6178536" y="-2"/>
            <a:ext cx="6013464" cy="6268721"/>
          </a:xfrm>
          <a:custGeom>
            <a:avLst/>
            <a:gdLst>
              <a:gd name="connsiteX0" fmla="*/ 0 w 6013464"/>
              <a:gd name="connsiteY0" fmla="*/ 0 h 6268721"/>
              <a:gd name="connsiteX1" fmla="*/ 6013464 w 6013464"/>
              <a:gd name="connsiteY1" fmla="*/ 0 h 6268721"/>
              <a:gd name="connsiteX2" fmla="*/ 6013464 w 6013464"/>
              <a:gd name="connsiteY2" fmla="*/ 6268721 h 6268721"/>
              <a:gd name="connsiteX3" fmla="*/ 0 w 6013464"/>
              <a:gd name="connsiteY3" fmla="*/ 6268721 h 6268721"/>
            </a:gdLst>
            <a:ahLst/>
            <a:cxnLst>
              <a:cxn ang="0">
                <a:pos x="connsiteX0" y="connsiteY0"/>
              </a:cxn>
              <a:cxn ang="0">
                <a:pos x="connsiteX1" y="connsiteY1"/>
              </a:cxn>
              <a:cxn ang="0">
                <a:pos x="connsiteX2" y="connsiteY2"/>
              </a:cxn>
              <a:cxn ang="0">
                <a:pos x="connsiteX3" y="connsiteY3"/>
              </a:cxn>
            </a:cxnLst>
            <a:rect l="l" t="t" r="r" b="b"/>
            <a:pathLst>
              <a:path w="6013464" h="6268721">
                <a:moveTo>
                  <a:pt x="0" y="0"/>
                </a:moveTo>
                <a:lnTo>
                  <a:pt x="6013464" y="0"/>
                </a:lnTo>
                <a:lnTo>
                  <a:pt x="6013464" y="6268721"/>
                </a:lnTo>
                <a:lnTo>
                  <a:pt x="0" y="6268721"/>
                </a:lnTo>
                <a:close/>
              </a:path>
            </a:pathLst>
          </a:custGeom>
        </p:spPr>
        <p:txBody>
          <a:bodyPr wrap="square">
            <a:noAutofit/>
          </a:bodyPr>
          <a:lstStyle/>
          <a:p>
            <a:r>
              <a:rPr lang="en-GB" dirty="0"/>
              <a:t> </a:t>
            </a:r>
          </a:p>
        </p:txBody>
      </p:sp>
      <p:sp>
        <p:nvSpPr>
          <p:cNvPr id="25" name="Content Placeholder 24">
            <a:extLst>
              <a:ext uri="{FF2B5EF4-FFF2-40B4-BE49-F238E27FC236}">
                <a16:creationId xmlns:a16="http://schemas.microsoft.com/office/drawing/2014/main" id="{60694BE5-5E33-F819-3E56-92A65537FB1A}"/>
              </a:ext>
            </a:extLst>
          </p:cNvPr>
          <p:cNvSpPr>
            <a:spLocks noGrp="1"/>
          </p:cNvSpPr>
          <p:nvPr>
            <p:ph sz="quarter" idx="10"/>
          </p:nvPr>
        </p:nvSpPr>
        <p:spPr>
          <a:xfrm>
            <a:off x="695325" y="1468437"/>
            <a:ext cx="5207635" cy="46670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grpSp>
        <p:nvGrpSpPr>
          <p:cNvPr id="5" name="Graphic 39">
            <a:extLst>
              <a:ext uri="{FF2B5EF4-FFF2-40B4-BE49-F238E27FC236}">
                <a16:creationId xmlns:a16="http://schemas.microsoft.com/office/drawing/2014/main" id="{B90E1BC1-21AF-CECE-44E2-DA3DA7FAB5E1}"/>
              </a:ext>
            </a:extLst>
          </p:cNvPr>
          <p:cNvGrpSpPr/>
          <p:nvPr userDrawn="1"/>
        </p:nvGrpSpPr>
        <p:grpSpPr>
          <a:xfrm>
            <a:off x="11680804" y="6354500"/>
            <a:ext cx="374425" cy="374425"/>
            <a:chOff x="3601694" y="619234"/>
            <a:chExt cx="1105970" cy="1105970"/>
          </a:xfrm>
        </p:grpSpPr>
        <p:sp>
          <p:nvSpPr>
            <p:cNvPr id="6" name="Freeform: Shape 5">
              <a:extLst>
                <a:ext uri="{FF2B5EF4-FFF2-40B4-BE49-F238E27FC236}">
                  <a16:creationId xmlns:a16="http://schemas.microsoft.com/office/drawing/2014/main" id="{8748D3B3-0D00-BE5C-7BF7-EBB6F96FA1CF}"/>
                </a:ext>
              </a:extLst>
            </p:cNvPr>
            <p:cNvSpPr/>
            <p:nvPr/>
          </p:nvSpPr>
          <p:spPr>
            <a:xfrm>
              <a:off x="3601694" y="619234"/>
              <a:ext cx="1105970" cy="1105970"/>
            </a:xfrm>
            <a:custGeom>
              <a:avLst/>
              <a:gdLst>
                <a:gd name="connsiteX0" fmla="*/ 1105971 w 1105970"/>
                <a:gd name="connsiteY0" fmla="*/ 552985 h 1105970"/>
                <a:gd name="connsiteX1" fmla="*/ 552985 w 1105970"/>
                <a:gd name="connsiteY1" fmla="*/ 1105971 h 1105970"/>
                <a:gd name="connsiteX2" fmla="*/ 0 w 1105970"/>
                <a:gd name="connsiteY2" fmla="*/ 552985 h 1105970"/>
                <a:gd name="connsiteX3" fmla="*/ 552985 w 1105970"/>
                <a:gd name="connsiteY3" fmla="*/ 0 h 1105970"/>
                <a:gd name="connsiteX4" fmla="*/ 1105971 w 1105970"/>
                <a:gd name="connsiteY4" fmla="*/ 552985 h 1105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970" h="1105970">
                  <a:moveTo>
                    <a:pt x="1105971" y="552985"/>
                  </a:moveTo>
                  <a:cubicBezTo>
                    <a:pt x="1105971" y="858391"/>
                    <a:pt x="858390" y="1105971"/>
                    <a:pt x="552985" y="1105971"/>
                  </a:cubicBezTo>
                  <a:cubicBezTo>
                    <a:pt x="247580" y="1105971"/>
                    <a:pt x="0" y="858391"/>
                    <a:pt x="0" y="552985"/>
                  </a:cubicBezTo>
                  <a:cubicBezTo>
                    <a:pt x="0" y="247580"/>
                    <a:pt x="247580" y="0"/>
                    <a:pt x="552985" y="0"/>
                  </a:cubicBezTo>
                  <a:cubicBezTo>
                    <a:pt x="858390" y="0"/>
                    <a:pt x="1105971" y="247580"/>
                    <a:pt x="1105971" y="552985"/>
                  </a:cubicBezTo>
                  <a:close/>
                </a:path>
              </a:pathLst>
            </a:custGeom>
            <a:solidFill>
              <a:srgbClr val="365F9F"/>
            </a:solid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DA58412A-3484-1F4C-CDD2-D27E0F8F0C72}"/>
                </a:ext>
              </a:extLst>
            </p:cNvPr>
            <p:cNvSpPr/>
            <p:nvPr/>
          </p:nvSpPr>
          <p:spPr>
            <a:xfrm>
              <a:off x="3776218" y="792888"/>
              <a:ext cx="815989" cy="733909"/>
            </a:xfrm>
            <a:custGeom>
              <a:avLst/>
              <a:gdLst>
                <a:gd name="connsiteX0" fmla="*/ 810676 w 815989"/>
                <a:gd name="connsiteY0" fmla="*/ 409049 h 733909"/>
                <a:gd name="connsiteX1" fmla="*/ 785033 w 815989"/>
                <a:gd name="connsiteY1" fmla="*/ 376872 h 733909"/>
                <a:gd name="connsiteX2" fmla="*/ 752434 w 815989"/>
                <a:gd name="connsiteY2" fmla="*/ 371954 h 733909"/>
                <a:gd name="connsiteX3" fmla="*/ 733255 w 815989"/>
                <a:gd name="connsiteY3" fmla="*/ 391485 h 733909"/>
                <a:gd name="connsiteX4" fmla="*/ 673677 w 815989"/>
                <a:gd name="connsiteY4" fmla="*/ 358886 h 733909"/>
                <a:gd name="connsiteX5" fmla="*/ 673677 w 815989"/>
                <a:gd name="connsiteY5" fmla="*/ 330362 h 733909"/>
                <a:gd name="connsiteX6" fmla="*/ 663912 w 815989"/>
                <a:gd name="connsiteY6" fmla="*/ 300995 h 733909"/>
                <a:gd name="connsiteX7" fmla="*/ 659064 w 815989"/>
                <a:gd name="connsiteY7" fmla="*/ 292424 h 733909"/>
                <a:gd name="connsiteX8" fmla="*/ 669251 w 815989"/>
                <a:gd name="connsiteY8" fmla="*/ 281815 h 733909"/>
                <a:gd name="connsiteX9" fmla="*/ 699461 w 815989"/>
                <a:gd name="connsiteY9" fmla="*/ 223503 h 733909"/>
                <a:gd name="connsiteX10" fmla="*/ 719414 w 815989"/>
                <a:gd name="connsiteY10" fmla="*/ 202285 h 733909"/>
                <a:gd name="connsiteX11" fmla="*/ 707962 w 815989"/>
                <a:gd name="connsiteY11" fmla="*/ 166033 h 733909"/>
                <a:gd name="connsiteX12" fmla="*/ 671289 w 815989"/>
                <a:gd name="connsiteY12" fmla="*/ 133786 h 733909"/>
                <a:gd name="connsiteX13" fmla="*/ 646840 w 815989"/>
                <a:gd name="connsiteY13" fmla="*/ 124371 h 733909"/>
                <a:gd name="connsiteX14" fmla="*/ 625201 w 815989"/>
                <a:gd name="connsiteY14" fmla="*/ 124020 h 733909"/>
                <a:gd name="connsiteX15" fmla="*/ 554664 w 815989"/>
                <a:gd name="connsiteY15" fmla="*/ 103224 h 733909"/>
                <a:gd name="connsiteX16" fmla="*/ 535062 w 815989"/>
                <a:gd name="connsiteY16" fmla="*/ 100344 h 733909"/>
                <a:gd name="connsiteX17" fmla="*/ 528528 w 815989"/>
                <a:gd name="connsiteY17" fmla="*/ 91000 h 733909"/>
                <a:gd name="connsiteX18" fmla="*/ 493471 w 815989"/>
                <a:gd name="connsiteY18" fmla="*/ 65286 h 733909"/>
                <a:gd name="connsiteX19" fmla="*/ 509348 w 815989"/>
                <a:gd name="connsiteY19" fmla="*/ 37957 h 733909"/>
                <a:gd name="connsiteX20" fmla="*/ 532603 w 815989"/>
                <a:gd name="connsiteY20" fmla="*/ 39572 h 733909"/>
                <a:gd name="connsiteX21" fmla="*/ 552134 w 815989"/>
                <a:gd name="connsiteY21" fmla="*/ 32266 h 733909"/>
                <a:gd name="connsiteX22" fmla="*/ 545179 w 815989"/>
                <a:gd name="connsiteY22" fmla="*/ 17582 h 733909"/>
                <a:gd name="connsiteX23" fmla="*/ 518271 w 815989"/>
                <a:gd name="connsiteY23" fmla="*/ 4936 h 733909"/>
                <a:gd name="connsiteX24" fmla="*/ 485251 w 815989"/>
                <a:gd name="connsiteY24" fmla="*/ 18 h 733909"/>
                <a:gd name="connsiteX25" fmla="*/ 464455 w 815989"/>
                <a:gd name="connsiteY25" fmla="*/ 6131 h 733909"/>
                <a:gd name="connsiteX26" fmla="*/ 468108 w 815989"/>
                <a:gd name="connsiteY26" fmla="*/ 20392 h 733909"/>
                <a:gd name="connsiteX27" fmla="*/ 489747 w 815989"/>
                <a:gd name="connsiteY27" fmla="*/ 32195 h 733909"/>
                <a:gd name="connsiteX28" fmla="*/ 473026 w 815989"/>
                <a:gd name="connsiteY28" fmla="*/ 58752 h 733909"/>
                <a:gd name="connsiteX29" fmla="*/ 419210 w 815989"/>
                <a:gd name="connsiteY29" fmla="*/ 56715 h 733909"/>
                <a:gd name="connsiteX30" fmla="*/ 410217 w 815989"/>
                <a:gd name="connsiteY30" fmla="*/ 59104 h 733909"/>
                <a:gd name="connsiteX31" fmla="*/ 402068 w 815989"/>
                <a:gd name="connsiteY31" fmla="*/ 54607 h 733909"/>
                <a:gd name="connsiteX32" fmla="*/ 331952 w 815989"/>
                <a:gd name="connsiteY32" fmla="*/ 32195 h 733909"/>
                <a:gd name="connsiteX33" fmla="*/ 300126 w 815989"/>
                <a:gd name="connsiteY33" fmla="*/ 18706 h 733909"/>
                <a:gd name="connsiteX34" fmla="*/ 270337 w 815989"/>
                <a:gd name="connsiteY34" fmla="*/ 20322 h 733909"/>
                <a:gd name="connsiteX35" fmla="*/ 241392 w 815989"/>
                <a:gd name="connsiteY35" fmla="*/ 28893 h 733909"/>
                <a:gd name="connsiteX36" fmla="*/ 219823 w 815989"/>
                <a:gd name="connsiteY36" fmla="*/ 43155 h 733909"/>
                <a:gd name="connsiteX37" fmla="*/ 211252 w 815989"/>
                <a:gd name="connsiteY37" fmla="*/ 58682 h 733909"/>
                <a:gd name="connsiteX38" fmla="*/ 216170 w 815989"/>
                <a:gd name="connsiteY38" fmla="*/ 72101 h 733909"/>
                <a:gd name="connsiteX39" fmla="*/ 193758 w 815989"/>
                <a:gd name="connsiteY39" fmla="*/ 119875 h 733909"/>
                <a:gd name="connsiteX40" fmla="*/ 191721 w 815989"/>
                <a:gd name="connsiteY40" fmla="*/ 130062 h 733909"/>
                <a:gd name="connsiteX41" fmla="*/ 174157 w 815989"/>
                <a:gd name="connsiteY41" fmla="*/ 136174 h 733909"/>
                <a:gd name="connsiteX42" fmla="*/ 130949 w 815989"/>
                <a:gd name="connsiteY42" fmla="*/ 168352 h 733909"/>
                <a:gd name="connsiteX43" fmla="*/ 81208 w 815989"/>
                <a:gd name="connsiteY43" fmla="*/ 161396 h 733909"/>
                <a:gd name="connsiteX44" fmla="*/ 84440 w 815989"/>
                <a:gd name="connsiteY44" fmla="*/ 141795 h 733909"/>
                <a:gd name="connsiteX45" fmla="*/ 68141 w 815989"/>
                <a:gd name="connsiteY45" fmla="*/ 129992 h 733909"/>
                <a:gd name="connsiteX46" fmla="*/ 37158 w 815989"/>
                <a:gd name="connsiteY46" fmla="*/ 139758 h 733909"/>
                <a:gd name="connsiteX47" fmla="*/ 9828 w 815989"/>
                <a:gd name="connsiteY47" fmla="*/ 165471 h 733909"/>
                <a:gd name="connsiteX48" fmla="*/ 62 w 815989"/>
                <a:gd name="connsiteY48" fmla="*/ 192379 h 733909"/>
                <a:gd name="connsiteX49" fmla="*/ 14746 w 815989"/>
                <a:gd name="connsiteY49" fmla="*/ 206641 h 733909"/>
                <a:gd name="connsiteX50" fmla="*/ 46572 w 815989"/>
                <a:gd name="connsiteY50" fmla="*/ 197648 h 733909"/>
                <a:gd name="connsiteX51" fmla="*/ 69827 w 815989"/>
                <a:gd name="connsiteY51" fmla="*/ 178469 h 733909"/>
                <a:gd name="connsiteX52" fmla="*/ 119568 w 815989"/>
                <a:gd name="connsiteY52" fmla="*/ 186197 h 733909"/>
                <a:gd name="connsiteX53" fmla="*/ 115072 w 815989"/>
                <a:gd name="connsiteY53" fmla="*/ 230247 h 733909"/>
                <a:gd name="connsiteX54" fmla="*/ 120833 w 815989"/>
                <a:gd name="connsiteY54" fmla="*/ 242472 h 733909"/>
                <a:gd name="connsiteX55" fmla="*/ 111418 w 815989"/>
                <a:gd name="connsiteY55" fmla="*/ 251465 h 733909"/>
                <a:gd name="connsiteX56" fmla="*/ 59218 w 815989"/>
                <a:gd name="connsiteY56" fmla="*/ 322845 h 733909"/>
                <a:gd name="connsiteX57" fmla="*/ 33504 w 815989"/>
                <a:gd name="connsiteY57" fmla="*/ 340409 h 733909"/>
                <a:gd name="connsiteX58" fmla="*/ 14816 w 815989"/>
                <a:gd name="connsiteY58" fmla="*/ 368160 h 733909"/>
                <a:gd name="connsiteX59" fmla="*/ 7439 w 815989"/>
                <a:gd name="connsiteY59" fmla="*/ 405255 h 733909"/>
                <a:gd name="connsiteX60" fmla="*/ 16432 w 815989"/>
                <a:gd name="connsiteY60" fmla="*/ 437432 h 733909"/>
                <a:gd name="connsiteX61" fmla="*/ 40460 w 815989"/>
                <a:gd name="connsiteY61" fmla="*/ 458650 h 733909"/>
                <a:gd name="connsiteX62" fmla="*/ 68562 w 815989"/>
                <a:gd name="connsiteY62" fmla="*/ 462303 h 733909"/>
                <a:gd name="connsiteX63" fmla="*/ 97086 w 815989"/>
                <a:gd name="connsiteY63" fmla="*/ 452116 h 733909"/>
                <a:gd name="connsiteX64" fmla="*/ 187646 w 815989"/>
                <a:gd name="connsiteY64" fmla="*/ 467221 h 733909"/>
                <a:gd name="connsiteX65" fmla="*/ 203102 w 815989"/>
                <a:gd name="connsiteY65" fmla="*/ 466799 h 733909"/>
                <a:gd name="connsiteX66" fmla="*/ 207599 w 815989"/>
                <a:gd name="connsiteY66" fmla="*/ 481061 h 733909"/>
                <a:gd name="connsiteX67" fmla="*/ 224741 w 815989"/>
                <a:gd name="connsiteY67" fmla="*/ 509585 h 733909"/>
                <a:gd name="connsiteX68" fmla="*/ 249612 w 815989"/>
                <a:gd name="connsiteY68" fmla="*/ 529960 h 733909"/>
                <a:gd name="connsiteX69" fmla="*/ 219472 w 815989"/>
                <a:gd name="connsiteY69" fmla="*/ 605836 h 733909"/>
                <a:gd name="connsiteX70" fmla="*/ 183993 w 815989"/>
                <a:gd name="connsiteY70" fmla="*/ 609911 h 733909"/>
                <a:gd name="connsiteX71" fmla="*/ 159122 w 815989"/>
                <a:gd name="connsiteY71" fmla="*/ 630285 h 733909"/>
                <a:gd name="connsiteX72" fmla="*/ 148513 w 815989"/>
                <a:gd name="connsiteY72" fmla="*/ 660074 h 733909"/>
                <a:gd name="connsiteX73" fmla="*/ 153783 w 815989"/>
                <a:gd name="connsiteY73" fmla="*/ 693445 h 733909"/>
                <a:gd name="connsiteX74" fmla="*/ 174157 w 815989"/>
                <a:gd name="connsiteY74" fmla="*/ 719932 h 733909"/>
                <a:gd name="connsiteX75" fmla="*/ 203524 w 815989"/>
                <a:gd name="connsiteY75" fmla="*/ 733000 h 733909"/>
                <a:gd name="connsiteX76" fmla="*/ 235701 w 815989"/>
                <a:gd name="connsiteY76" fmla="*/ 729698 h 733909"/>
                <a:gd name="connsiteX77" fmla="*/ 261766 w 815989"/>
                <a:gd name="connsiteY77" fmla="*/ 709745 h 733909"/>
                <a:gd name="connsiteX78" fmla="*/ 273639 w 815989"/>
                <a:gd name="connsiteY78" fmla="*/ 679535 h 733909"/>
                <a:gd name="connsiteX79" fmla="*/ 268300 w 815989"/>
                <a:gd name="connsiteY79" fmla="*/ 645742 h 733909"/>
                <a:gd name="connsiteX80" fmla="*/ 244694 w 815989"/>
                <a:gd name="connsiteY80" fmla="*/ 616726 h 733909"/>
                <a:gd name="connsiteX81" fmla="*/ 274834 w 815989"/>
                <a:gd name="connsiteY81" fmla="*/ 540076 h 733909"/>
                <a:gd name="connsiteX82" fmla="*/ 307854 w 815989"/>
                <a:gd name="connsiteY82" fmla="*/ 542957 h 733909"/>
                <a:gd name="connsiteX83" fmla="*/ 341226 w 815989"/>
                <a:gd name="connsiteY83" fmla="*/ 534807 h 733909"/>
                <a:gd name="connsiteX84" fmla="*/ 357525 w 815989"/>
                <a:gd name="connsiteY84" fmla="*/ 526306 h 733909"/>
                <a:gd name="connsiteX85" fmla="*/ 373825 w 815989"/>
                <a:gd name="connsiteY85" fmla="*/ 542184 h 733909"/>
                <a:gd name="connsiteX86" fmla="*/ 457008 w 815989"/>
                <a:gd name="connsiteY86" fmla="*/ 598038 h 733909"/>
                <a:gd name="connsiteX87" fmla="*/ 474501 w 815989"/>
                <a:gd name="connsiteY87" fmla="*/ 626562 h 733909"/>
                <a:gd name="connsiteX88" fmla="*/ 502674 w 815989"/>
                <a:gd name="connsiteY88" fmla="*/ 645742 h 733909"/>
                <a:gd name="connsiteX89" fmla="*/ 543844 w 815989"/>
                <a:gd name="connsiteY89" fmla="*/ 650238 h 733909"/>
                <a:gd name="connsiteX90" fmla="*/ 580518 w 815989"/>
                <a:gd name="connsiteY90" fmla="*/ 633517 h 733909"/>
                <a:gd name="connsiteX91" fmla="*/ 605389 w 815989"/>
                <a:gd name="connsiteY91" fmla="*/ 599232 h 733909"/>
                <a:gd name="connsiteX92" fmla="*/ 611079 w 815989"/>
                <a:gd name="connsiteY92" fmla="*/ 567828 h 733909"/>
                <a:gd name="connsiteX93" fmla="*/ 605389 w 815989"/>
                <a:gd name="connsiteY93" fmla="*/ 537688 h 733909"/>
                <a:gd name="connsiteX94" fmla="*/ 620423 w 815989"/>
                <a:gd name="connsiteY94" fmla="*/ 438978 h 733909"/>
                <a:gd name="connsiteX95" fmla="*/ 619229 w 815989"/>
                <a:gd name="connsiteY95" fmla="*/ 416566 h 733909"/>
                <a:gd name="connsiteX96" fmla="*/ 628994 w 815989"/>
                <a:gd name="connsiteY96" fmla="*/ 413686 h 733909"/>
                <a:gd name="connsiteX97" fmla="*/ 666090 w 815989"/>
                <a:gd name="connsiteY97" fmla="*/ 379822 h 733909"/>
                <a:gd name="connsiteX98" fmla="*/ 728477 w 815989"/>
                <a:gd name="connsiteY98" fmla="*/ 413264 h 733909"/>
                <a:gd name="connsiteX99" fmla="*/ 734238 w 815989"/>
                <a:gd name="connsiteY99" fmla="*/ 442983 h 733909"/>
                <a:gd name="connsiteX100" fmla="*/ 761568 w 815989"/>
                <a:gd name="connsiteY100" fmla="*/ 476425 h 733909"/>
                <a:gd name="connsiteX101" fmla="*/ 795431 w 815989"/>
                <a:gd name="connsiteY101" fmla="*/ 478462 h 733909"/>
                <a:gd name="connsiteX102" fmla="*/ 814611 w 815989"/>
                <a:gd name="connsiteY102" fmla="*/ 450289 h 733909"/>
                <a:gd name="connsiteX103" fmla="*/ 810536 w 815989"/>
                <a:gd name="connsiteY103" fmla="*/ 408698 h 733909"/>
                <a:gd name="connsiteX104" fmla="*/ 215327 w 815989"/>
                <a:gd name="connsiteY104" fmla="*/ 117486 h 733909"/>
                <a:gd name="connsiteX105" fmla="*/ 230011 w 815989"/>
                <a:gd name="connsiteY105" fmla="*/ 80391 h 733909"/>
                <a:gd name="connsiteX106" fmla="*/ 242657 w 815989"/>
                <a:gd name="connsiteY106" fmla="*/ 83272 h 733909"/>
                <a:gd name="connsiteX107" fmla="*/ 275677 w 815989"/>
                <a:gd name="connsiteY107" fmla="*/ 82429 h 733909"/>
                <a:gd name="connsiteX108" fmla="*/ 307081 w 815989"/>
                <a:gd name="connsiteY108" fmla="*/ 73085 h 733909"/>
                <a:gd name="connsiteX109" fmla="*/ 329493 w 815989"/>
                <a:gd name="connsiteY109" fmla="*/ 56364 h 733909"/>
                <a:gd name="connsiteX110" fmla="*/ 334832 w 815989"/>
                <a:gd name="connsiteY110" fmla="*/ 44139 h 733909"/>
                <a:gd name="connsiteX111" fmla="*/ 387454 w 815989"/>
                <a:gd name="connsiteY111" fmla="*/ 63319 h 733909"/>
                <a:gd name="connsiteX112" fmla="*/ 393145 w 815989"/>
                <a:gd name="connsiteY112" fmla="*/ 66621 h 733909"/>
                <a:gd name="connsiteX113" fmla="*/ 373192 w 815989"/>
                <a:gd name="connsiteY113" fmla="*/ 86574 h 733909"/>
                <a:gd name="connsiteX114" fmla="*/ 370733 w 815989"/>
                <a:gd name="connsiteY114" fmla="*/ 112287 h 733909"/>
                <a:gd name="connsiteX115" fmla="*/ 324997 w 815989"/>
                <a:gd name="connsiteY115" fmla="*/ 124933 h 733909"/>
                <a:gd name="connsiteX116" fmla="*/ 271602 w 815989"/>
                <a:gd name="connsiteY116" fmla="*/ 144886 h 733909"/>
                <a:gd name="connsiteX117" fmla="*/ 246310 w 815989"/>
                <a:gd name="connsiteY117" fmla="*/ 130273 h 733909"/>
                <a:gd name="connsiteX118" fmla="*/ 213711 w 815989"/>
                <a:gd name="connsiteY118" fmla="*/ 126549 h 733909"/>
                <a:gd name="connsiteX119" fmla="*/ 215327 w 815989"/>
                <a:gd name="connsiteY119" fmla="*/ 117557 h 733909"/>
                <a:gd name="connsiteX120" fmla="*/ 213290 w 815989"/>
                <a:gd name="connsiteY120" fmla="*/ 397246 h 733909"/>
                <a:gd name="connsiteX121" fmla="*/ 201065 w 815989"/>
                <a:gd name="connsiteY121" fmla="*/ 440032 h 733909"/>
                <a:gd name="connsiteX122" fmla="*/ 189262 w 815989"/>
                <a:gd name="connsiteY122" fmla="*/ 440453 h 733909"/>
                <a:gd name="connsiteX123" fmla="*/ 119146 w 815989"/>
                <a:gd name="connsiteY123" fmla="*/ 432304 h 733909"/>
                <a:gd name="connsiteX124" fmla="*/ 131792 w 815989"/>
                <a:gd name="connsiteY124" fmla="*/ 411086 h 733909"/>
                <a:gd name="connsiteX125" fmla="*/ 138748 w 815989"/>
                <a:gd name="connsiteY125" fmla="*/ 372375 h 733909"/>
                <a:gd name="connsiteX126" fmla="*/ 127718 w 815989"/>
                <a:gd name="connsiteY126" fmla="*/ 339355 h 733909"/>
                <a:gd name="connsiteX127" fmla="*/ 101231 w 815989"/>
                <a:gd name="connsiteY127" fmla="*/ 319824 h 733909"/>
                <a:gd name="connsiteX128" fmla="*/ 84159 w 815989"/>
                <a:gd name="connsiteY128" fmla="*/ 317365 h 733909"/>
                <a:gd name="connsiteX129" fmla="*/ 125750 w 815989"/>
                <a:gd name="connsiteY129" fmla="*/ 263549 h 733909"/>
                <a:gd name="connsiteX130" fmla="*/ 133479 w 815989"/>
                <a:gd name="connsiteY130" fmla="*/ 256242 h 733909"/>
                <a:gd name="connsiteX131" fmla="*/ 165305 w 815989"/>
                <a:gd name="connsiteY131" fmla="*/ 268888 h 733909"/>
                <a:gd name="connsiteX132" fmla="*/ 204859 w 815989"/>
                <a:gd name="connsiteY132" fmla="*/ 266429 h 733909"/>
                <a:gd name="connsiteX133" fmla="*/ 222001 w 815989"/>
                <a:gd name="connsiteY133" fmla="*/ 314976 h 733909"/>
                <a:gd name="connsiteX134" fmla="*/ 243218 w 815989"/>
                <a:gd name="connsiteY134" fmla="*/ 362750 h 733909"/>
                <a:gd name="connsiteX135" fmla="*/ 213430 w 815989"/>
                <a:gd name="connsiteY135" fmla="*/ 397386 h 733909"/>
                <a:gd name="connsiteX136" fmla="*/ 364972 w 815989"/>
                <a:gd name="connsiteY136" fmla="*/ 360924 h 733909"/>
                <a:gd name="connsiteX137" fmla="*/ 318463 w 815989"/>
                <a:gd name="connsiteY137" fmla="*/ 343008 h 733909"/>
                <a:gd name="connsiteX138" fmla="*/ 267106 w 815989"/>
                <a:gd name="connsiteY138" fmla="*/ 349542 h 733909"/>
                <a:gd name="connsiteX139" fmla="*/ 246310 w 815989"/>
                <a:gd name="connsiteY139" fmla="*/ 304297 h 733909"/>
                <a:gd name="connsiteX140" fmla="*/ 229167 w 815989"/>
                <a:gd name="connsiteY140" fmla="*/ 257436 h 733909"/>
                <a:gd name="connsiteX141" fmla="*/ 265841 w 815989"/>
                <a:gd name="connsiteY141" fmla="*/ 229685 h 733909"/>
                <a:gd name="connsiteX142" fmla="*/ 284599 w 815989"/>
                <a:gd name="connsiteY142" fmla="*/ 195049 h 733909"/>
                <a:gd name="connsiteX143" fmla="*/ 281789 w 815989"/>
                <a:gd name="connsiteY143" fmla="*/ 159991 h 733909"/>
                <a:gd name="connsiteX144" fmla="*/ 333989 w 815989"/>
                <a:gd name="connsiteY144" fmla="*/ 140039 h 733909"/>
                <a:gd name="connsiteX145" fmla="*/ 378040 w 815989"/>
                <a:gd name="connsiteY145" fmla="*/ 127814 h 733909"/>
                <a:gd name="connsiteX146" fmla="*/ 408250 w 815989"/>
                <a:gd name="connsiteY146" fmla="*/ 153106 h 733909"/>
                <a:gd name="connsiteX147" fmla="*/ 450263 w 815989"/>
                <a:gd name="connsiteY147" fmla="*/ 166174 h 733909"/>
                <a:gd name="connsiteX148" fmla="*/ 495086 w 815989"/>
                <a:gd name="connsiteY148" fmla="*/ 163715 h 733909"/>
                <a:gd name="connsiteX149" fmla="*/ 498318 w 815989"/>
                <a:gd name="connsiteY149" fmla="*/ 162872 h 733909"/>
                <a:gd name="connsiteX150" fmla="*/ 526069 w 815989"/>
                <a:gd name="connsiteY150" fmla="*/ 204885 h 733909"/>
                <a:gd name="connsiteX151" fmla="*/ 547217 w 815989"/>
                <a:gd name="connsiteY151" fmla="*/ 244439 h 733909"/>
                <a:gd name="connsiteX152" fmla="*/ 545179 w 815989"/>
                <a:gd name="connsiteY152" fmla="*/ 244790 h 733909"/>
                <a:gd name="connsiteX153" fmla="*/ 508435 w 815989"/>
                <a:gd name="connsiteY153" fmla="*/ 269239 h 733909"/>
                <a:gd name="connsiteX154" fmla="*/ 492979 w 815989"/>
                <a:gd name="connsiteY154" fmla="*/ 309637 h 733909"/>
                <a:gd name="connsiteX155" fmla="*/ 502323 w 815989"/>
                <a:gd name="connsiteY155" fmla="*/ 356919 h 733909"/>
                <a:gd name="connsiteX156" fmla="*/ 503939 w 815989"/>
                <a:gd name="connsiteY156" fmla="*/ 360572 h 733909"/>
                <a:gd name="connsiteX157" fmla="*/ 454619 w 815989"/>
                <a:gd name="connsiteY157" fmla="*/ 381368 h 733909"/>
                <a:gd name="connsiteX158" fmla="*/ 397501 w 815989"/>
                <a:gd name="connsiteY158" fmla="*/ 401742 h 733909"/>
                <a:gd name="connsiteX159" fmla="*/ 397079 w 815989"/>
                <a:gd name="connsiteY159" fmla="*/ 400548 h 733909"/>
                <a:gd name="connsiteX160" fmla="*/ 364832 w 815989"/>
                <a:gd name="connsiteY160" fmla="*/ 360994 h 733909"/>
                <a:gd name="connsiteX161" fmla="*/ 587262 w 815989"/>
                <a:gd name="connsiteY161" fmla="*/ 509796 h 733909"/>
                <a:gd name="connsiteX162" fmla="*/ 562813 w 815989"/>
                <a:gd name="connsiteY162" fmla="*/ 493075 h 733909"/>
                <a:gd name="connsiteX163" fmla="*/ 521222 w 815989"/>
                <a:gd name="connsiteY163" fmla="*/ 486963 h 733909"/>
                <a:gd name="connsiteX164" fmla="*/ 483705 w 815989"/>
                <a:gd name="connsiteY164" fmla="*/ 502841 h 733909"/>
                <a:gd name="connsiteX165" fmla="*/ 457991 w 815989"/>
                <a:gd name="connsiteY165" fmla="*/ 537477 h 733909"/>
                <a:gd name="connsiteX166" fmla="*/ 451879 w 815989"/>
                <a:gd name="connsiteY166" fmla="*/ 564385 h 733909"/>
                <a:gd name="connsiteX167" fmla="*/ 393145 w 815989"/>
                <a:gd name="connsiteY167" fmla="*/ 521107 h 733909"/>
                <a:gd name="connsiteX168" fmla="*/ 379305 w 815989"/>
                <a:gd name="connsiteY168" fmla="*/ 508040 h 733909"/>
                <a:gd name="connsiteX169" fmla="*/ 400452 w 815989"/>
                <a:gd name="connsiteY169" fmla="*/ 470593 h 733909"/>
                <a:gd name="connsiteX170" fmla="*/ 404527 w 815989"/>
                <a:gd name="connsiteY170" fmla="*/ 427737 h 733909"/>
                <a:gd name="connsiteX171" fmla="*/ 466141 w 815989"/>
                <a:gd name="connsiteY171" fmla="*/ 406098 h 733909"/>
                <a:gd name="connsiteX172" fmla="*/ 466141 w 815989"/>
                <a:gd name="connsiteY172" fmla="*/ 405677 h 733909"/>
                <a:gd name="connsiteX173" fmla="*/ 519536 w 815989"/>
                <a:gd name="connsiteY173" fmla="*/ 382843 h 733909"/>
                <a:gd name="connsiteX174" fmla="*/ 554172 w 815989"/>
                <a:gd name="connsiteY174" fmla="*/ 408908 h 733909"/>
                <a:gd name="connsiteX175" fmla="*/ 594920 w 815989"/>
                <a:gd name="connsiteY175" fmla="*/ 419517 h 733909"/>
                <a:gd name="connsiteX176" fmla="*/ 595342 w 815989"/>
                <a:gd name="connsiteY176" fmla="*/ 437432 h 733909"/>
                <a:gd name="connsiteX177" fmla="*/ 587192 w 815989"/>
                <a:gd name="connsiteY177" fmla="*/ 509656 h 733909"/>
                <a:gd name="connsiteX178" fmla="*/ 650844 w 815989"/>
                <a:gd name="connsiteY178" fmla="*/ 265094 h 733909"/>
                <a:gd name="connsiteX179" fmla="*/ 643046 w 815989"/>
                <a:gd name="connsiteY179" fmla="*/ 272893 h 733909"/>
                <a:gd name="connsiteX180" fmla="*/ 609253 w 815989"/>
                <a:gd name="connsiteY180" fmla="*/ 250060 h 733909"/>
                <a:gd name="connsiteX181" fmla="*/ 570542 w 815989"/>
                <a:gd name="connsiteY181" fmla="*/ 241488 h 733909"/>
                <a:gd name="connsiteX182" fmla="*/ 547287 w 815989"/>
                <a:gd name="connsiteY182" fmla="*/ 199124 h 733909"/>
                <a:gd name="connsiteX183" fmla="*/ 517568 w 815989"/>
                <a:gd name="connsiteY183" fmla="*/ 154652 h 733909"/>
                <a:gd name="connsiteX184" fmla="*/ 535062 w 815989"/>
                <a:gd name="connsiteY184" fmla="*/ 137088 h 733909"/>
                <a:gd name="connsiteX185" fmla="*/ 539559 w 815989"/>
                <a:gd name="connsiteY185" fmla="*/ 115449 h 733909"/>
                <a:gd name="connsiteX186" fmla="*/ 557123 w 815989"/>
                <a:gd name="connsiteY186" fmla="*/ 117908 h 733909"/>
                <a:gd name="connsiteX187" fmla="*/ 609323 w 815989"/>
                <a:gd name="connsiteY187" fmla="*/ 131327 h 733909"/>
                <a:gd name="connsiteX188" fmla="*/ 602789 w 815989"/>
                <a:gd name="connsiteY188" fmla="*/ 141514 h 733909"/>
                <a:gd name="connsiteX189" fmla="*/ 604405 w 815989"/>
                <a:gd name="connsiteY189" fmla="*/ 167228 h 733909"/>
                <a:gd name="connsiteX190" fmla="*/ 621969 w 815989"/>
                <a:gd name="connsiteY190" fmla="*/ 193784 h 733909"/>
                <a:gd name="connsiteX191" fmla="*/ 651758 w 815989"/>
                <a:gd name="connsiteY191" fmla="*/ 215845 h 733909"/>
                <a:gd name="connsiteX192" fmla="*/ 677050 w 815989"/>
                <a:gd name="connsiteY192" fmla="*/ 224416 h 733909"/>
                <a:gd name="connsiteX193" fmla="*/ 650914 w 815989"/>
                <a:gd name="connsiteY193" fmla="*/ 265165 h 73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815989" h="733909">
                  <a:moveTo>
                    <a:pt x="810676" y="409049"/>
                  </a:moveTo>
                  <a:cubicBezTo>
                    <a:pt x="804424" y="394646"/>
                    <a:pt x="795853" y="383897"/>
                    <a:pt x="785033" y="376872"/>
                  </a:cubicBezTo>
                  <a:cubicBezTo>
                    <a:pt x="773862" y="369776"/>
                    <a:pt x="763043" y="368160"/>
                    <a:pt x="752434" y="371954"/>
                  </a:cubicBezTo>
                  <a:cubicBezTo>
                    <a:pt x="743442" y="375467"/>
                    <a:pt x="737048" y="382000"/>
                    <a:pt x="733255" y="391485"/>
                  </a:cubicBezTo>
                  <a:cubicBezTo>
                    <a:pt x="713934" y="380385"/>
                    <a:pt x="694122" y="369495"/>
                    <a:pt x="673677" y="358886"/>
                  </a:cubicBezTo>
                  <a:cubicBezTo>
                    <a:pt x="675364" y="349683"/>
                    <a:pt x="675364" y="340198"/>
                    <a:pt x="673677" y="330362"/>
                  </a:cubicBezTo>
                  <a:cubicBezTo>
                    <a:pt x="672061" y="320597"/>
                    <a:pt x="668830" y="310761"/>
                    <a:pt x="663912" y="300995"/>
                  </a:cubicBezTo>
                  <a:cubicBezTo>
                    <a:pt x="662296" y="298044"/>
                    <a:pt x="660680" y="295164"/>
                    <a:pt x="659064" y="292424"/>
                  </a:cubicBezTo>
                  <a:cubicBezTo>
                    <a:pt x="662577" y="288911"/>
                    <a:pt x="665949" y="285328"/>
                    <a:pt x="669251" y="281815"/>
                  </a:cubicBezTo>
                  <a:cubicBezTo>
                    <a:pt x="686675" y="262284"/>
                    <a:pt x="696651" y="242823"/>
                    <a:pt x="699461" y="223503"/>
                  </a:cubicBezTo>
                  <a:cubicBezTo>
                    <a:pt x="710562" y="220482"/>
                    <a:pt x="717236" y="213456"/>
                    <a:pt x="719414" y="202285"/>
                  </a:cubicBezTo>
                  <a:cubicBezTo>
                    <a:pt x="720749" y="190904"/>
                    <a:pt x="716955" y="178750"/>
                    <a:pt x="707962" y="166033"/>
                  </a:cubicBezTo>
                  <a:cubicBezTo>
                    <a:pt x="698970" y="152966"/>
                    <a:pt x="686745" y="142216"/>
                    <a:pt x="671289" y="133786"/>
                  </a:cubicBezTo>
                  <a:cubicBezTo>
                    <a:pt x="662858" y="129219"/>
                    <a:pt x="654708" y="126058"/>
                    <a:pt x="646840" y="124371"/>
                  </a:cubicBezTo>
                  <a:cubicBezTo>
                    <a:pt x="638690" y="123037"/>
                    <a:pt x="631453" y="122896"/>
                    <a:pt x="625201" y="124020"/>
                  </a:cubicBezTo>
                  <a:cubicBezTo>
                    <a:pt x="604826" y="114746"/>
                    <a:pt x="581291" y="107861"/>
                    <a:pt x="554664" y="103224"/>
                  </a:cubicBezTo>
                  <a:cubicBezTo>
                    <a:pt x="548130" y="102171"/>
                    <a:pt x="541596" y="101187"/>
                    <a:pt x="535062" y="100344"/>
                  </a:cubicBezTo>
                  <a:cubicBezTo>
                    <a:pt x="533446" y="97323"/>
                    <a:pt x="531268" y="94232"/>
                    <a:pt x="528528" y="91000"/>
                  </a:cubicBezTo>
                  <a:cubicBezTo>
                    <a:pt x="519817" y="80391"/>
                    <a:pt x="508154" y="71820"/>
                    <a:pt x="493471" y="65286"/>
                  </a:cubicBezTo>
                  <a:cubicBezTo>
                    <a:pt x="499161" y="55521"/>
                    <a:pt x="504431" y="46387"/>
                    <a:pt x="509348" y="37957"/>
                  </a:cubicBezTo>
                  <a:cubicBezTo>
                    <a:pt x="517498" y="39572"/>
                    <a:pt x="525226" y="40134"/>
                    <a:pt x="532603" y="39572"/>
                  </a:cubicBezTo>
                  <a:cubicBezTo>
                    <a:pt x="543212" y="39081"/>
                    <a:pt x="549746" y="36551"/>
                    <a:pt x="552134" y="32266"/>
                  </a:cubicBezTo>
                  <a:cubicBezTo>
                    <a:pt x="554312" y="28191"/>
                    <a:pt x="551994" y="23273"/>
                    <a:pt x="545179" y="17582"/>
                  </a:cubicBezTo>
                  <a:cubicBezTo>
                    <a:pt x="538364" y="12454"/>
                    <a:pt x="529442" y="8168"/>
                    <a:pt x="518271" y="4936"/>
                  </a:cubicBezTo>
                  <a:cubicBezTo>
                    <a:pt x="506819" y="1423"/>
                    <a:pt x="495859" y="-193"/>
                    <a:pt x="485251" y="18"/>
                  </a:cubicBezTo>
                  <a:cubicBezTo>
                    <a:pt x="474642" y="299"/>
                    <a:pt x="467687" y="2337"/>
                    <a:pt x="464455" y="6131"/>
                  </a:cubicBezTo>
                  <a:cubicBezTo>
                    <a:pt x="461153" y="9995"/>
                    <a:pt x="462417" y="14702"/>
                    <a:pt x="468108" y="20392"/>
                  </a:cubicBezTo>
                  <a:cubicBezTo>
                    <a:pt x="473237" y="25029"/>
                    <a:pt x="480473" y="28964"/>
                    <a:pt x="489747" y="32195"/>
                  </a:cubicBezTo>
                  <a:cubicBezTo>
                    <a:pt x="484267" y="40345"/>
                    <a:pt x="478717" y="49197"/>
                    <a:pt x="473026" y="58752"/>
                  </a:cubicBezTo>
                  <a:cubicBezTo>
                    <a:pt x="455111" y="54115"/>
                    <a:pt x="437125" y="53413"/>
                    <a:pt x="419210" y="56715"/>
                  </a:cubicBezTo>
                  <a:cubicBezTo>
                    <a:pt x="416259" y="57488"/>
                    <a:pt x="413238" y="58331"/>
                    <a:pt x="410217" y="59104"/>
                  </a:cubicBezTo>
                  <a:cubicBezTo>
                    <a:pt x="407477" y="57488"/>
                    <a:pt x="404737" y="55942"/>
                    <a:pt x="402068" y="54607"/>
                  </a:cubicBezTo>
                  <a:cubicBezTo>
                    <a:pt x="377829" y="42383"/>
                    <a:pt x="354434" y="34865"/>
                    <a:pt x="331952" y="32195"/>
                  </a:cubicBezTo>
                  <a:cubicBezTo>
                    <a:pt x="326472" y="25170"/>
                    <a:pt x="315934" y="20674"/>
                    <a:pt x="300126" y="18706"/>
                  </a:cubicBezTo>
                  <a:cubicBezTo>
                    <a:pt x="290290" y="17934"/>
                    <a:pt x="280384" y="18425"/>
                    <a:pt x="270337" y="20322"/>
                  </a:cubicBezTo>
                  <a:cubicBezTo>
                    <a:pt x="260010" y="21938"/>
                    <a:pt x="250385" y="24819"/>
                    <a:pt x="241392" y="28893"/>
                  </a:cubicBezTo>
                  <a:cubicBezTo>
                    <a:pt x="232469" y="32968"/>
                    <a:pt x="225233" y="37746"/>
                    <a:pt x="219823" y="43155"/>
                  </a:cubicBezTo>
                  <a:cubicBezTo>
                    <a:pt x="214624" y="48284"/>
                    <a:pt x="211814" y="53483"/>
                    <a:pt x="211252" y="58682"/>
                  </a:cubicBezTo>
                  <a:cubicBezTo>
                    <a:pt x="210690" y="63530"/>
                    <a:pt x="212306" y="68026"/>
                    <a:pt x="216170" y="72101"/>
                  </a:cubicBezTo>
                  <a:cubicBezTo>
                    <a:pt x="205842" y="85169"/>
                    <a:pt x="198395" y="101046"/>
                    <a:pt x="193758" y="119875"/>
                  </a:cubicBezTo>
                  <a:cubicBezTo>
                    <a:pt x="192915" y="123107"/>
                    <a:pt x="192283" y="126479"/>
                    <a:pt x="191721" y="130062"/>
                  </a:cubicBezTo>
                  <a:cubicBezTo>
                    <a:pt x="186030" y="131678"/>
                    <a:pt x="180129" y="133716"/>
                    <a:pt x="174157" y="136174"/>
                  </a:cubicBezTo>
                  <a:cubicBezTo>
                    <a:pt x="156242" y="144324"/>
                    <a:pt x="141839" y="155073"/>
                    <a:pt x="130949" y="168352"/>
                  </a:cubicBezTo>
                  <a:cubicBezTo>
                    <a:pt x="113807" y="165612"/>
                    <a:pt x="97226" y="163364"/>
                    <a:pt x="81208" y="161396"/>
                  </a:cubicBezTo>
                  <a:cubicBezTo>
                    <a:pt x="84721" y="154090"/>
                    <a:pt x="85775" y="147556"/>
                    <a:pt x="84440" y="141795"/>
                  </a:cubicBezTo>
                  <a:cubicBezTo>
                    <a:pt x="82613" y="134418"/>
                    <a:pt x="77133" y="130484"/>
                    <a:pt x="68141" y="129992"/>
                  </a:cubicBezTo>
                  <a:cubicBezTo>
                    <a:pt x="59218" y="129711"/>
                    <a:pt x="48890" y="132943"/>
                    <a:pt x="37158" y="139758"/>
                  </a:cubicBezTo>
                  <a:cubicBezTo>
                    <a:pt x="25987" y="146853"/>
                    <a:pt x="16924" y="155354"/>
                    <a:pt x="9828" y="165471"/>
                  </a:cubicBezTo>
                  <a:cubicBezTo>
                    <a:pt x="2732" y="175237"/>
                    <a:pt x="-500" y="184230"/>
                    <a:pt x="62" y="192379"/>
                  </a:cubicBezTo>
                  <a:cubicBezTo>
                    <a:pt x="1116" y="201091"/>
                    <a:pt x="6034" y="205798"/>
                    <a:pt x="14746" y="206641"/>
                  </a:cubicBezTo>
                  <a:cubicBezTo>
                    <a:pt x="23458" y="207695"/>
                    <a:pt x="33996" y="204744"/>
                    <a:pt x="46572" y="197648"/>
                  </a:cubicBezTo>
                  <a:cubicBezTo>
                    <a:pt x="55565" y="192239"/>
                    <a:pt x="63293" y="185845"/>
                    <a:pt x="69827" y="178469"/>
                  </a:cubicBezTo>
                  <a:cubicBezTo>
                    <a:pt x="85845" y="180366"/>
                    <a:pt x="102426" y="182965"/>
                    <a:pt x="119568" y="186197"/>
                  </a:cubicBezTo>
                  <a:cubicBezTo>
                    <a:pt x="112472" y="201161"/>
                    <a:pt x="110997" y="215845"/>
                    <a:pt x="115072" y="230247"/>
                  </a:cubicBezTo>
                  <a:cubicBezTo>
                    <a:pt x="116477" y="234603"/>
                    <a:pt x="118374" y="238678"/>
                    <a:pt x="120833" y="242472"/>
                  </a:cubicBezTo>
                  <a:cubicBezTo>
                    <a:pt x="117531" y="245212"/>
                    <a:pt x="114439" y="248163"/>
                    <a:pt x="111418" y="251465"/>
                  </a:cubicBezTo>
                  <a:cubicBezTo>
                    <a:pt x="87812" y="275422"/>
                    <a:pt x="70389" y="299169"/>
                    <a:pt x="59218" y="322845"/>
                  </a:cubicBezTo>
                  <a:cubicBezTo>
                    <a:pt x="50014" y="326920"/>
                    <a:pt x="41443" y="332751"/>
                    <a:pt x="33504" y="340409"/>
                  </a:cubicBezTo>
                  <a:cubicBezTo>
                    <a:pt x="25917" y="348348"/>
                    <a:pt x="19664" y="357551"/>
                    <a:pt x="14816" y="368160"/>
                  </a:cubicBezTo>
                  <a:cubicBezTo>
                    <a:pt x="9336" y="380595"/>
                    <a:pt x="6948" y="393031"/>
                    <a:pt x="7439" y="405255"/>
                  </a:cubicBezTo>
                  <a:cubicBezTo>
                    <a:pt x="7720" y="417199"/>
                    <a:pt x="10741" y="427948"/>
                    <a:pt x="16432" y="437432"/>
                  </a:cubicBezTo>
                  <a:cubicBezTo>
                    <a:pt x="22123" y="446917"/>
                    <a:pt x="30132" y="454013"/>
                    <a:pt x="40460" y="458650"/>
                  </a:cubicBezTo>
                  <a:cubicBezTo>
                    <a:pt x="49452" y="462444"/>
                    <a:pt x="58796" y="463708"/>
                    <a:pt x="68562" y="462303"/>
                  </a:cubicBezTo>
                  <a:cubicBezTo>
                    <a:pt x="78328" y="460968"/>
                    <a:pt x="87882" y="457526"/>
                    <a:pt x="97086" y="452116"/>
                  </a:cubicBezTo>
                  <a:cubicBezTo>
                    <a:pt x="120762" y="462163"/>
                    <a:pt x="150902" y="467221"/>
                    <a:pt x="187646" y="467221"/>
                  </a:cubicBezTo>
                  <a:cubicBezTo>
                    <a:pt x="192775" y="467221"/>
                    <a:pt x="197974" y="467080"/>
                    <a:pt x="203102" y="466799"/>
                  </a:cubicBezTo>
                  <a:cubicBezTo>
                    <a:pt x="204226" y="471717"/>
                    <a:pt x="205702" y="476425"/>
                    <a:pt x="207599" y="481061"/>
                  </a:cubicBezTo>
                  <a:cubicBezTo>
                    <a:pt x="211674" y="491670"/>
                    <a:pt x="217364" y="501155"/>
                    <a:pt x="224741" y="509585"/>
                  </a:cubicBezTo>
                  <a:cubicBezTo>
                    <a:pt x="231767" y="517735"/>
                    <a:pt x="240057" y="524550"/>
                    <a:pt x="249612" y="529960"/>
                  </a:cubicBezTo>
                  <a:cubicBezTo>
                    <a:pt x="239284" y="555252"/>
                    <a:pt x="229238" y="580544"/>
                    <a:pt x="219472" y="605836"/>
                  </a:cubicBezTo>
                  <a:cubicBezTo>
                    <a:pt x="207528" y="603658"/>
                    <a:pt x="195726" y="604993"/>
                    <a:pt x="183993" y="609911"/>
                  </a:cubicBezTo>
                  <a:cubicBezTo>
                    <a:pt x="173665" y="614548"/>
                    <a:pt x="165375" y="621363"/>
                    <a:pt x="159122" y="630285"/>
                  </a:cubicBezTo>
                  <a:cubicBezTo>
                    <a:pt x="153150" y="639278"/>
                    <a:pt x="149567" y="649184"/>
                    <a:pt x="148513" y="660074"/>
                  </a:cubicBezTo>
                  <a:cubicBezTo>
                    <a:pt x="147389" y="671174"/>
                    <a:pt x="149146" y="682345"/>
                    <a:pt x="153783" y="693445"/>
                  </a:cubicBezTo>
                  <a:cubicBezTo>
                    <a:pt x="158700" y="704335"/>
                    <a:pt x="165445" y="713187"/>
                    <a:pt x="174157" y="719932"/>
                  </a:cubicBezTo>
                  <a:cubicBezTo>
                    <a:pt x="183150" y="726747"/>
                    <a:pt x="192915" y="731103"/>
                    <a:pt x="203524" y="733000"/>
                  </a:cubicBezTo>
                  <a:cubicBezTo>
                    <a:pt x="214414" y="734897"/>
                    <a:pt x="225093" y="733843"/>
                    <a:pt x="235701" y="729698"/>
                  </a:cubicBezTo>
                  <a:cubicBezTo>
                    <a:pt x="246591" y="725412"/>
                    <a:pt x="255303" y="718667"/>
                    <a:pt x="261766" y="709745"/>
                  </a:cubicBezTo>
                  <a:cubicBezTo>
                    <a:pt x="268300" y="701033"/>
                    <a:pt x="272234" y="690987"/>
                    <a:pt x="273639" y="679535"/>
                  </a:cubicBezTo>
                  <a:cubicBezTo>
                    <a:pt x="274764" y="668364"/>
                    <a:pt x="272937" y="657123"/>
                    <a:pt x="268300" y="645742"/>
                  </a:cubicBezTo>
                  <a:cubicBezTo>
                    <a:pt x="262890" y="633517"/>
                    <a:pt x="254951" y="623822"/>
                    <a:pt x="244694" y="616726"/>
                  </a:cubicBezTo>
                  <a:cubicBezTo>
                    <a:pt x="254741" y="591153"/>
                    <a:pt x="264787" y="565650"/>
                    <a:pt x="274834" y="540076"/>
                  </a:cubicBezTo>
                  <a:cubicBezTo>
                    <a:pt x="285724" y="542817"/>
                    <a:pt x="296683" y="543730"/>
                    <a:pt x="307854" y="542957"/>
                  </a:cubicBezTo>
                  <a:cubicBezTo>
                    <a:pt x="319236" y="542114"/>
                    <a:pt x="330406" y="539444"/>
                    <a:pt x="341226" y="534807"/>
                  </a:cubicBezTo>
                  <a:cubicBezTo>
                    <a:pt x="347198" y="532700"/>
                    <a:pt x="352678" y="529819"/>
                    <a:pt x="357525" y="526306"/>
                  </a:cubicBezTo>
                  <a:cubicBezTo>
                    <a:pt x="363005" y="531786"/>
                    <a:pt x="368415" y="537056"/>
                    <a:pt x="373825" y="542184"/>
                  </a:cubicBezTo>
                  <a:cubicBezTo>
                    <a:pt x="401786" y="568038"/>
                    <a:pt x="429608" y="586656"/>
                    <a:pt x="457008" y="598038"/>
                  </a:cubicBezTo>
                  <a:cubicBezTo>
                    <a:pt x="460801" y="608646"/>
                    <a:pt x="466633" y="618131"/>
                    <a:pt x="474501" y="626562"/>
                  </a:cubicBezTo>
                  <a:cubicBezTo>
                    <a:pt x="482089" y="634711"/>
                    <a:pt x="491504" y="641175"/>
                    <a:pt x="502674" y="645742"/>
                  </a:cubicBezTo>
                  <a:cubicBezTo>
                    <a:pt x="516515" y="650870"/>
                    <a:pt x="530285" y="652416"/>
                    <a:pt x="543844" y="650238"/>
                  </a:cubicBezTo>
                  <a:cubicBezTo>
                    <a:pt x="557474" y="647849"/>
                    <a:pt x="569698" y="642229"/>
                    <a:pt x="580518" y="633517"/>
                  </a:cubicBezTo>
                  <a:cubicBezTo>
                    <a:pt x="591408" y="624805"/>
                    <a:pt x="599698" y="613354"/>
                    <a:pt x="605389" y="599232"/>
                  </a:cubicBezTo>
                  <a:cubicBezTo>
                    <a:pt x="609463" y="588904"/>
                    <a:pt x="611360" y="578436"/>
                    <a:pt x="611079" y="567828"/>
                  </a:cubicBezTo>
                  <a:cubicBezTo>
                    <a:pt x="611079" y="557219"/>
                    <a:pt x="609182" y="547172"/>
                    <a:pt x="605389" y="537688"/>
                  </a:cubicBezTo>
                  <a:cubicBezTo>
                    <a:pt x="615997" y="509937"/>
                    <a:pt x="620985" y="477057"/>
                    <a:pt x="620423" y="438978"/>
                  </a:cubicBezTo>
                  <a:cubicBezTo>
                    <a:pt x="620142" y="431671"/>
                    <a:pt x="619791" y="424154"/>
                    <a:pt x="619229" y="416566"/>
                  </a:cubicBezTo>
                  <a:cubicBezTo>
                    <a:pt x="622461" y="415723"/>
                    <a:pt x="625763" y="414810"/>
                    <a:pt x="628994" y="413686"/>
                  </a:cubicBezTo>
                  <a:cubicBezTo>
                    <a:pt x="646137" y="406309"/>
                    <a:pt x="658502" y="395068"/>
                    <a:pt x="666090" y="379822"/>
                  </a:cubicBezTo>
                  <a:cubicBezTo>
                    <a:pt x="687588" y="390993"/>
                    <a:pt x="708384" y="402094"/>
                    <a:pt x="728477" y="413264"/>
                  </a:cubicBezTo>
                  <a:cubicBezTo>
                    <a:pt x="728266" y="423030"/>
                    <a:pt x="730163" y="432936"/>
                    <a:pt x="734238" y="442983"/>
                  </a:cubicBezTo>
                  <a:cubicBezTo>
                    <a:pt x="740702" y="458509"/>
                    <a:pt x="749835" y="469610"/>
                    <a:pt x="761568" y="476425"/>
                  </a:cubicBezTo>
                  <a:cubicBezTo>
                    <a:pt x="773019" y="482888"/>
                    <a:pt x="784261" y="483661"/>
                    <a:pt x="795431" y="478462"/>
                  </a:cubicBezTo>
                  <a:cubicBezTo>
                    <a:pt x="805197" y="472982"/>
                    <a:pt x="811590" y="463638"/>
                    <a:pt x="814611" y="450289"/>
                  </a:cubicBezTo>
                  <a:cubicBezTo>
                    <a:pt x="817351" y="437222"/>
                    <a:pt x="816016" y="423381"/>
                    <a:pt x="810536" y="408698"/>
                  </a:cubicBezTo>
                  <a:close/>
                  <a:moveTo>
                    <a:pt x="215327" y="117486"/>
                  </a:moveTo>
                  <a:cubicBezTo>
                    <a:pt x="218629" y="103084"/>
                    <a:pt x="223477" y="90719"/>
                    <a:pt x="230011" y="80391"/>
                  </a:cubicBezTo>
                  <a:cubicBezTo>
                    <a:pt x="233804" y="81796"/>
                    <a:pt x="238020" y="82710"/>
                    <a:pt x="242657" y="83272"/>
                  </a:cubicBezTo>
                  <a:cubicBezTo>
                    <a:pt x="253546" y="84607"/>
                    <a:pt x="264506" y="84396"/>
                    <a:pt x="275677" y="82429"/>
                  </a:cubicBezTo>
                  <a:cubicBezTo>
                    <a:pt x="287058" y="80532"/>
                    <a:pt x="297526" y="77370"/>
                    <a:pt x="307081" y="73085"/>
                  </a:cubicBezTo>
                  <a:cubicBezTo>
                    <a:pt x="316636" y="68448"/>
                    <a:pt x="324083" y="62897"/>
                    <a:pt x="329493" y="56364"/>
                  </a:cubicBezTo>
                  <a:cubicBezTo>
                    <a:pt x="332795" y="52289"/>
                    <a:pt x="334551" y="48214"/>
                    <a:pt x="334832" y="44139"/>
                  </a:cubicBezTo>
                  <a:cubicBezTo>
                    <a:pt x="351694" y="47652"/>
                    <a:pt x="369188" y="54045"/>
                    <a:pt x="387454" y="63319"/>
                  </a:cubicBezTo>
                  <a:cubicBezTo>
                    <a:pt x="389351" y="64443"/>
                    <a:pt x="391248" y="65497"/>
                    <a:pt x="393145" y="66621"/>
                  </a:cubicBezTo>
                  <a:cubicBezTo>
                    <a:pt x="383660" y="72031"/>
                    <a:pt x="376986" y="78705"/>
                    <a:pt x="373192" y="86574"/>
                  </a:cubicBezTo>
                  <a:cubicBezTo>
                    <a:pt x="369117" y="94442"/>
                    <a:pt x="368274" y="103014"/>
                    <a:pt x="370733" y="112287"/>
                  </a:cubicBezTo>
                  <a:cubicBezTo>
                    <a:pt x="355839" y="115800"/>
                    <a:pt x="340593" y="120086"/>
                    <a:pt x="324997" y="124933"/>
                  </a:cubicBezTo>
                  <a:cubicBezTo>
                    <a:pt x="306519" y="130905"/>
                    <a:pt x="288744" y="137580"/>
                    <a:pt x="271602" y="144886"/>
                  </a:cubicBezTo>
                  <a:cubicBezTo>
                    <a:pt x="264787" y="138423"/>
                    <a:pt x="256357" y="133434"/>
                    <a:pt x="246310" y="130273"/>
                  </a:cubicBezTo>
                  <a:cubicBezTo>
                    <a:pt x="236263" y="126971"/>
                    <a:pt x="225374" y="125777"/>
                    <a:pt x="213711" y="126549"/>
                  </a:cubicBezTo>
                  <a:cubicBezTo>
                    <a:pt x="214273" y="123318"/>
                    <a:pt x="214765" y="120297"/>
                    <a:pt x="215327" y="117557"/>
                  </a:cubicBezTo>
                  <a:close/>
                  <a:moveTo>
                    <a:pt x="213290" y="397246"/>
                  </a:moveTo>
                  <a:cubicBezTo>
                    <a:pt x="205983" y="410524"/>
                    <a:pt x="201908" y="424857"/>
                    <a:pt x="201065" y="440032"/>
                  </a:cubicBezTo>
                  <a:cubicBezTo>
                    <a:pt x="196990" y="440243"/>
                    <a:pt x="193056" y="440453"/>
                    <a:pt x="189262" y="440453"/>
                  </a:cubicBezTo>
                  <a:cubicBezTo>
                    <a:pt x="161792" y="440805"/>
                    <a:pt x="138397" y="438065"/>
                    <a:pt x="119146" y="432304"/>
                  </a:cubicBezTo>
                  <a:cubicBezTo>
                    <a:pt x="124064" y="426051"/>
                    <a:pt x="128280" y="419025"/>
                    <a:pt x="131792" y="411086"/>
                  </a:cubicBezTo>
                  <a:cubicBezTo>
                    <a:pt x="137272" y="397808"/>
                    <a:pt x="139521" y="384811"/>
                    <a:pt x="138748" y="372375"/>
                  </a:cubicBezTo>
                  <a:cubicBezTo>
                    <a:pt x="137905" y="359870"/>
                    <a:pt x="134251" y="348840"/>
                    <a:pt x="127718" y="339355"/>
                  </a:cubicBezTo>
                  <a:cubicBezTo>
                    <a:pt x="121465" y="330081"/>
                    <a:pt x="112683" y="323618"/>
                    <a:pt x="101231" y="319824"/>
                  </a:cubicBezTo>
                  <a:cubicBezTo>
                    <a:pt x="95540" y="318138"/>
                    <a:pt x="89850" y="317365"/>
                    <a:pt x="84159" y="317365"/>
                  </a:cubicBezTo>
                  <a:cubicBezTo>
                    <a:pt x="94205" y="300012"/>
                    <a:pt x="108046" y="282026"/>
                    <a:pt x="125750" y="263549"/>
                  </a:cubicBezTo>
                  <a:cubicBezTo>
                    <a:pt x="128209" y="261090"/>
                    <a:pt x="130809" y="258701"/>
                    <a:pt x="133479" y="256242"/>
                  </a:cubicBezTo>
                  <a:cubicBezTo>
                    <a:pt x="142471" y="262776"/>
                    <a:pt x="153080" y="266991"/>
                    <a:pt x="165305" y="268888"/>
                  </a:cubicBezTo>
                  <a:cubicBezTo>
                    <a:pt x="177810" y="270504"/>
                    <a:pt x="190948" y="269661"/>
                    <a:pt x="204859" y="266429"/>
                  </a:cubicBezTo>
                  <a:cubicBezTo>
                    <a:pt x="209496" y="282237"/>
                    <a:pt x="215186" y="298396"/>
                    <a:pt x="222001" y="314976"/>
                  </a:cubicBezTo>
                  <a:cubicBezTo>
                    <a:pt x="228254" y="331276"/>
                    <a:pt x="235280" y="347224"/>
                    <a:pt x="243218" y="362750"/>
                  </a:cubicBezTo>
                  <a:cubicBezTo>
                    <a:pt x="230432" y="372235"/>
                    <a:pt x="220526" y="383827"/>
                    <a:pt x="213430" y="397386"/>
                  </a:cubicBezTo>
                  <a:close/>
                  <a:moveTo>
                    <a:pt x="364972" y="360924"/>
                  </a:moveTo>
                  <a:cubicBezTo>
                    <a:pt x="351132" y="351158"/>
                    <a:pt x="335605" y="345116"/>
                    <a:pt x="318463" y="343008"/>
                  </a:cubicBezTo>
                  <a:cubicBezTo>
                    <a:pt x="301320" y="340830"/>
                    <a:pt x="284178" y="343008"/>
                    <a:pt x="267106" y="349542"/>
                  </a:cubicBezTo>
                  <a:cubicBezTo>
                    <a:pt x="259518" y="334578"/>
                    <a:pt x="252563" y="319473"/>
                    <a:pt x="246310" y="304297"/>
                  </a:cubicBezTo>
                  <a:cubicBezTo>
                    <a:pt x="239495" y="288279"/>
                    <a:pt x="233804" y="272612"/>
                    <a:pt x="229167" y="257436"/>
                  </a:cubicBezTo>
                  <a:cubicBezTo>
                    <a:pt x="244132" y="250060"/>
                    <a:pt x="256357" y="240856"/>
                    <a:pt x="265841" y="229685"/>
                  </a:cubicBezTo>
                  <a:cubicBezTo>
                    <a:pt x="275326" y="218796"/>
                    <a:pt x="281578" y="207274"/>
                    <a:pt x="284599" y="195049"/>
                  </a:cubicBezTo>
                  <a:cubicBezTo>
                    <a:pt x="287620" y="182824"/>
                    <a:pt x="286637" y="171092"/>
                    <a:pt x="281789" y="159991"/>
                  </a:cubicBezTo>
                  <a:cubicBezTo>
                    <a:pt x="298370" y="152685"/>
                    <a:pt x="315723" y="146010"/>
                    <a:pt x="333989" y="140039"/>
                  </a:cubicBezTo>
                  <a:cubicBezTo>
                    <a:pt x="348673" y="135121"/>
                    <a:pt x="363356" y="131046"/>
                    <a:pt x="378040" y="127814"/>
                  </a:cubicBezTo>
                  <a:cubicBezTo>
                    <a:pt x="385417" y="138142"/>
                    <a:pt x="395463" y="146572"/>
                    <a:pt x="408250" y="153106"/>
                  </a:cubicBezTo>
                  <a:cubicBezTo>
                    <a:pt x="421037" y="159921"/>
                    <a:pt x="435018" y="164277"/>
                    <a:pt x="450263" y="166174"/>
                  </a:cubicBezTo>
                  <a:cubicBezTo>
                    <a:pt x="465509" y="168071"/>
                    <a:pt x="480403" y="167228"/>
                    <a:pt x="495086" y="163715"/>
                  </a:cubicBezTo>
                  <a:cubicBezTo>
                    <a:pt x="496492" y="163434"/>
                    <a:pt x="497545" y="163153"/>
                    <a:pt x="498318" y="162872"/>
                  </a:cubicBezTo>
                  <a:cubicBezTo>
                    <a:pt x="508154" y="175939"/>
                    <a:pt x="517358" y="189920"/>
                    <a:pt x="526069" y="204885"/>
                  </a:cubicBezTo>
                  <a:cubicBezTo>
                    <a:pt x="533657" y="217953"/>
                    <a:pt x="540753" y="231090"/>
                    <a:pt x="547217" y="244439"/>
                  </a:cubicBezTo>
                  <a:cubicBezTo>
                    <a:pt x="546654" y="244650"/>
                    <a:pt x="546022" y="244790"/>
                    <a:pt x="545179" y="244790"/>
                  </a:cubicBezTo>
                  <a:cubicBezTo>
                    <a:pt x="529723" y="249708"/>
                    <a:pt x="517498" y="257858"/>
                    <a:pt x="508435" y="269239"/>
                  </a:cubicBezTo>
                  <a:cubicBezTo>
                    <a:pt x="499513" y="280972"/>
                    <a:pt x="494314" y="294391"/>
                    <a:pt x="492979" y="309637"/>
                  </a:cubicBezTo>
                  <a:cubicBezTo>
                    <a:pt x="491574" y="324812"/>
                    <a:pt x="494735" y="340620"/>
                    <a:pt x="502323" y="356919"/>
                  </a:cubicBezTo>
                  <a:cubicBezTo>
                    <a:pt x="502885" y="357973"/>
                    <a:pt x="503447" y="359237"/>
                    <a:pt x="503939" y="360572"/>
                  </a:cubicBezTo>
                  <a:cubicBezTo>
                    <a:pt x="488412" y="367598"/>
                    <a:pt x="471972" y="374553"/>
                    <a:pt x="454619" y="381368"/>
                  </a:cubicBezTo>
                  <a:cubicBezTo>
                    <a:pt x="435580" y="388745"/>
                    <a:pt x="416540" y="395490"/>
                    <a:pt x="397501" y="401742"/>
                  </a:cubicBezTo>
                  <a:cubicBezTo>
                    <a:pt x="397220" y="401180"/>
                    <a:pt x="397079" y="400829"/>
                    <a:pt x="397079" y="400548"/>
                  </a:cubicBezTo>
                  <a:cubicBezTo>
                    <a:pt x="389422" y="384249"/>
                    <a:pt x="378742" y="371040"/>
                    <a:pt x="364832" y="360994"/>
                  </a:cubicBezTo>
                  <a:close/>
                  <a:moveTo>
                    <a:pt x="587262" y="509796"/>
                  </a:moveTo>
                  <a:cubicBezTo>
                    <a:pt x="580448" y="502700"/>
                    <a:pt x="572298" y="497150"/>
                    <a:pt x="562813" y="493075"/>
                  </a:cubicBezTo>
                  <a:cubicBezTo>
                    <a:pt x="548973" y="487103"/>
                    <a:pt x="535062" y="484996"/>
                    <a:pt x="521222" y="486963"/>
                  </a:cubicBezTo>
                  <a:cubicBezTo>
                    <a:pt x="507381" y="489141"/>
                    <a:pt x="494806" y="494410"/>
                    <a:pt x="483705" y="502841"/>
                  </a:cubicBezTo>
                  <a:cubicBezTo>
                    <a:pt x="472605" y="511553"/>
                    <a:pt x="463963" y="523075"/>
                    <a:pt x="457991" y="537477"/>
                  </a:cubicBezTo>
                  <a:cubicBezTo>
                    <a:pt x="454408" y="546470"/>
                    <a:pt x="452371" y="555392"/>
                    <a:pt x="451879" y="564385"/>
                  </a:cubicBezTo>
                  <a:cubicBezTo>
                    <a:pt x="432840" y="554057"/>
                    <a:pt x="413309" y="539655"/>
                    <a:pt x="393145" y="521107"/>
                  </a:cubicBezTo>
                  <a:cubicBezTo>
                    <a:pt x="388508" y="517033"/>
                    <a:pt x="383871" y="512677"/>
                    <a:pt x="379305" y="508040"/>
                  </a:cubicBezTo>
                  <a:cubicBezTo>
                    <a:pt x="389070" y="496869"/>
                    <a:pt x="396166" y="484363"/>
                    <a:pt x="400452" y="470593"/>
                  </a:cubicBezTo>
                  <a:cubicBezTo>
                    <a:pt x="405088" y="456683"/>
                    <a:pt x="406494" y="442421"/>
                    <a:pt x="404527" y="427737"/>
                  </a:cubicBezTo>
                  <a:cubicBezTo>
                    <a:pt x="425182" y="421203"/>
                    <a:pt x="445696" y="413967"/>
                    <a:pt x="466141" y="406098"/>
                  </a:cubicBezTo>
                  <a:lnTo>
                    <a:pt x="466141" y="405677"/>
                  </a:lnTo>
                  <a:cubicBezTo>
                    <a:pt x="484899" y="398370"/>
                    <a:pt x="502674" y="390712"/>
                    <a:pt x="519536" y="382843"/>
                  </a:cubicBezTo>
                  <a:cubicBezTo>
                    <a:pt x="529863" y="393944"/>
                    <a:pt x="541455" y="402656"/>
                    <a:pt x="554172" y="408908"/>
                  </a:cubicBezTo>
                  <a:cubicBezTo>
                    <a:pt x="567240" y="415161"/>
                    <a:pt x="580799" y="418674"/>
                    <a:pt x="594920" y="419517"/>
                  </a:cubicBezTo>
                  <a:cubicBezTo>
                    <a:pt x="595201" y="425489"/>
                    <a:pt x="595342" y="431461"/>
                    <a:pt x="595342" y="437432"/>
                  </a:cubicBezTo>
                  <a:cubicBezTo>
                    <a:pt x="595904" y="464621"/>
                    <a:pt x="593164" y="488649"/>
                    <a:pt x="587192" y="509656"/>
                  </a:cubicBezTo>
                  <a:close/>
                  <a:moveTo>
                    <a:pt x="650844" y="265094"/>
                  </a:moveTo>
                  <a:cubicBezTo>
                    <a:pt x="648385" y="267834"/>
                    <a:pt x="645786" y="270364"/>
                    <a:pt x="643046" y="272893"/>
                  </a:cubicBezTo>
                  <a:cubicBezTo>
                    <a:pt x="632999" y="263057"/>
                    <a:pt x="621758" y="255469"/>
                    <a:pt x="609253" y="250060"/>
                  </a:cubicBezTo>
                  <a:cubicBezTo>
                    <a:pt x="596466" y="244580"/>
                    <a:pt x="583539" y="241769"/>
                    <a:pt x="570542" y="241488"/>
                  </a:cubicBezTo>
                  <a:cubicBezTo>
                    <a:pt x="563446" y="227086"/>
                    <a:pt x="555717" y="212964"/>
                    <a:pt x="547287" y="199124"/>
                  </a:cubicBezTo>
                  <a:cubicBezTo>
                    <a:pt x="537802" y="183387"/>
                    <a:pt x="527826" y="168562"/>
                    <a:pt x="517568" y="154652"/>
                  </a:cubicBezTo>
                  <a:cubicBezTo>
                    <a:pt x="525437" y="149734"/>
                    <a:pt x="531268" y="143903"/>
                    <a:pt x="535062" y="137088"/>
                  </a:cubicBezTo>
                  <a:cubicBezTo>
                    <a:pt x="538856" y="130273"/>
                    <a:pt x="540402" y="123107"/>
                    <a:pt x="539559" y="115449"/>
                  </a:cubicBezTo>
                  <a:cubicBezTo>
                    <a:pt x="545530" y="116011"/>
                    <a:pt x="551362" y="116784"/>
                    <a:pt x="557123" y="117908"/>
                  </a:cubicBezTo>
                  <a:cubicBezTo>
                    <a:pt x="576724" y="121140"/>
                    <a:pt x="594077" y="125636"/>
                    <a:pt x="609323" y="131327"/>
                  </a:cubicBezTo>
                  <a:cubicBezTo>
                    <a:pt x="606302" y="134067"/>
                    <a:pt x="604124" y="137439"/>
                    <a:pt x="602789" y="141514"/>
                  </a:cubicBezTo>
                  <a:cubicBezTo>
                    <a:pt x="600330" y="149383"/>
                    <a:pt x="600892" y="157954"/>
                    <a:pt x="604405" y="167228"/>
                  </a:cubicBezTo>
                  <a:cubicBezTo>
                    <a:pt x="607988" y="176220"/>
                    <a:pt x="613819" y="185002"/>
                    <a:pt x="621969" y="193784"/>
                  </a:cubicBezTo>
                  <a:cubicBezTo>
                    <a:pt x="630119" y="202426"/>
                    <a:pt x="640025" y="209803"/>
                    <a:pt x="651758" y="215845"/>
                  </a:cubicBezTo>
                  <a:cubicBezTo>
                    <a:pt x="660750" y="220130"/>
                    <a:pt x="669111" y="223011"/>
                    <a:pt x="677050" y="224416"/>
                  </a:cubicBezTo>
                  <a:cubicBezTo>
                    <a:pt x="672694" y="237765"/>
                    <a:pt x="663982" y="251324"/>
                    <a:pt x="650914" y="265165"/>
                  </a:cubicBezTo>
                  <a:close/>
                </a:path>
              </a:pathLst>
            </a:custGeom>
            <a:solidFill>
              <a:srgbClr val="FFFFFF"/>
            </a:solidFill>
            <a:ln w="0" cap="flat">
              <a:noFill/>
              <a:prstDash val="solid"/>
              <a:miter/>
            </a:ln>
          </p:spPr>
          <p:txBody>
            <a:bodyPr rtlCol="0" anchor="ctr"/>
            <a:lstStyle/>
            <a:p>
              <a:endParaRPr lang="en-GB"/>
            </a:p>
          </p:txBody>
        </p:sp>
        <p:grpSp>
          <p:nvGrpSpPr>
            <p:cNvPr id="8" name="Graphic 39">
              <a:extLst>
                <a:ext uri="{FF2B5EF4-FFF2-40B4-BE49-F238E27FC236}">
                  <a16:creationId xmlns:a16="http://schemas.microsoft.com/office/drawing/2014/main" id="{F59A8A76-9F35-6D35-E00E-109988841237}"/>
                </a:ext>
              </a:extLst>
            </p:cNvPr>
            <p:cNvGrpSpPr/>
            <p:nvPr/>
          </p:nvGrpSpPr>
          <p:grpSpPr>
            <a:xfrm>
              <a:off x="3717042" y="776678"/>
              <a:ext cx="869615" cy="791070"/>
              <a:chOff x="3717042" y="776678"/>
              <a:chExt cx="869615" cy="791070"/>
            </a:xfrm>
            <a:solidFill>
              <a:srgbClr val="8CC5EB"/>
            </a:solidFill>
          </p:grpSpPr>
          <p:sp>
            <p:nvSpPr>
              <p:cNvPr id="9" name="Freeform: Shape 8">
                <a:extLst>
                  <a:ext uri="{FF2B5EF4-FFF2-40B4-BE49-F238E27FC236}">
                    <a16:creationId xmlns:a16="http://schemas.microsoft.com/office/drawing/2014/main" id="{FB0D9ED9-CC60-2114-7FF7-138114B4D056}"/>
                  </a:ext>
                </a:extLst>
              </p:cNvPr>
              <p:cNvSpPr/>
              <p:nvPr/>
            </p:nvSpPr>
            <p:spPr>
              <a:xfrm>
                <a:off x="4394504" y="856165"/>
                <a:ext cx="67026" cy="46030"/>
              </a:xfrm>
              <a:custGeom>
                <a:avLst/>
                <a:gdLst>
                  <a:gd name="connsiteX0" fmla="*/ 13799 w 67026"/>
                  <a:gd name="connsiteY0" fmla="*/ 28074 h 46030"/>
                  <a:gd name="connsiteX1" fmla="*/ 39513 w 67026"/>
                  <a:gd name="connsiteY1" fmla="*/ 42757 h 46030"/>
                  <a:gd name="connsiteX2" fmla="*/ 61503 w 67026"/>
                  <a:gd name="connsiteY2" fmla="*/ 45216 h 46030"/>
                  <a:gd name="connsiteX3" fmla="*/ 66421 w 67026"/>
                  <a:gd name="connsiteY3" fmla="*/ 34608 h 46030"/>
                  <a:gd name="connsiteX4" fmla="*/ 52581 w 67026"/>
                  <a:gd name="connsiteY4" fmla="*/ 17536 h 46030"/>
                  <a:gd name="connsiteX5" fmla="*/ 28553 w 67026"/>
                  <a:gd name="connsiteY5" fmla="*/ 3695 h 46030"/>
                  <a:gd name="connsiteX6" fmla="*/ 6914 w 67026"/>
                  <a:gd name="connsiteY6" fmla="*/ 393 h 46030"/>
                  <a:gd name="connsiteX7" fmla="*/ 380 w 67026"/>
                  <a:gd name="connsiteY7" fmla="*/ 10580 h 46030"/>
                  <a:gd name="connsiteX8" fmla="*/ 13870 w 67026"/>
                  <a:gd name="connsiteY8" fmla="*/ 28144 h 46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26" h="46030">
                    <a:moveTo>
                      <a:pt x="13799" y="28074"/>
                    </a:moveTo>
                    <a:cubicBezTo>
                      <a:pt x="21949" y="34608"/>
                      <a:pt x="30520" y="39455"/>
                      <a:pt x="39513" y="42757"/>
                    </a:cubicBezTo>
                    <a:cubicBezTo>
                      <a:pt x="48506" y="46059"/>
                      <a:pt x="55812" y="46832"/>
                      <a:pt x="61503" y="45216"/>
                    </a:cubicBezTo>
                    <a:cubicBezTo>
                      <a:pt x="66421" y="43319"/>
                      <a:pt x="68037" y="39807"/>
                      <a:pt x="66421" y="34608"/>
                    </a:cubicBezTo>
                    <a:cubicBezTo>
                      <a:pt x="64805" y="29479"/>
                      <a:pt x="60169" y="23788"/>
                      <a:pt x="52581" y="17536"/>
                    </a:cubicBezTo>
                    <a:cubicBezTo>
                      <a:pt x="44993" y="11564"/>
                      <a:pt x="36914" y="6927"/>
                      <a:pt x="28553" y="3695"/>
                    </a:cubicBezTo>
                    <a:cubicBezTo>
                      <a:pt x="19841" y="393"/>
                      <a:pt x="12605" y="-661"/>
                      <a:pt x="6914" y="393"/>
                    </a:cubicBezTo>
                    <a:cubicBezTo>
                      <a:pt x="1224" y="1728"/>
                      <a:pt x="-954" y="5170"/>
                      <a:pt x="380" y="10580"/>
                    </a:cubicBezTo>
                    <a:cubicBezTo>
                      <a:pt x="1786" y="15709"/>
                      <a:pt x="6212" y="21610"/>
                      <a:pt x="13870" y="28144"/>
                    </a:cubicBezTo>
                    <a:close/>
                  </a:path>
                </a:pathLst>
              </a:custGeom>
              <a:solidFill>
                <a:srgbClr val="8CC5EB"/>
              </a:solidFill>
              <a:ln w="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6539001D-558F-7E79-0CB8-2F462A73AC8B}"/>
                  </a:ext>
                </a:extLst>
              </p:cNvPr>
              <p:cNvSpPr/>
              <p:nvPr/>
            </p:nvSpPr>
            <p:spPr>
              <a:xfrm>
                <a:off x="3890007" y="831078"/>
                <a:ext cx="69138" cy="40958"/>
              </a:xfrm>
              <a:custGeom>
                <a:avLst/>
                <a:gdLst>
                  <a:gd name="connsiteX0" fmla="*/ 21586 w 69138"/>
                  <a:gd name="connsiteY0" fmla="*/ 40094 h 40958"/>
                  <a:gd name="connsiteX1" fmla="*/ 48916 w 69138"/>
                  <a:gd name="connsiteY1" fmla="*/ 29907 h 40958"/>
                  <a:gd name="connsiteX2" fmla="*/ 67253 w 69138"/>
                  <a:gd name="connsiteY2" fmla="*/ 14029 h 40958"/>
                  <a:gd name="connsiteX3" fmla="*/ 65637 w 69138"/>
                  <a:gd name="connsiteY3" fmla="*/ 2226 h 40958"/>
                  <a:gd name="connsiteX4" fmla="*/ 46457 w 69138"/>
                  <a:gd name="connsiteY4" fmla="*/ 961 h 40958"/>
                  <a:gd name="connsiteX5" fmla="*/ 20813 w 69138"/>
                  <a:gd name="connsiteY5" fmla="*/ 10727 h 40958"/>
                  <a:gd name="connsiteX6" fmla="*/ 2477 w 69138"/>
                  <a:gd name="connsiteY6" fmla="*/ 25832 h 40958"/>
                  <a:gd name="connsiteX7" fmla="*/ 2477 w 69138"/>
                  <a:gd name="connsiteY7" fmla="*/ 38056 h 40958"/>
                  <a:gd name="connsiteX8" fmla="*/ 21586 w 69138"/>
                  <a:gd name="connsiteY8" fmla="*/ 40094 h 4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138" h="40958">
                    <a:moveTo>
                      <a:pt x="21586" y="40094"/>
                    </a:moveTo>
                    <a:cubicBezTo>
                      <a:pt x="30298" y="38478"/>
                      <a:pt x="39431" y="35106"/>
                      <a:pt x="48916" y="29907"/>
                    </a:cubicBezTo>
                    <a:cubicBezTo>
                      <a:pt x="57908" y="24427"/>
                      <a:pt x="64021" y="19157"/>
                      <a:pt x="67253" y="14029"/>
                    </a:cubicBezTo>
                    <a:cubicBezTo>
                      <a:pt x="70203" y="8900"/>
                      <a:pt x="69711" y="4896"/>
                      <a:pt x="65637" y="2226"/>
                    </a:cubicBezTo>
                    <a:cubicBezTo>
                      <a:pt x="61281" y="-233"/>
                      <a:pt x="54887" y="-655"/>
                      <a:pt x="46457" y="961"/>
                    </a:cubicBezTo>
                    <a:cubicBezTo>
                      <a:pt x="38026" y="2577"/>
                      <a:pt x="29455" y="5879"/>
                      <a:pt x="20813" y="10727"/>
                    </a:cubicBezTo>
                    <a:cubicBezTo>
                      <a:pt x="12102" y="15645"/>
                      <a:pt x="5989" y="20633"/>
                      <a:pt x="2477" y="25832"/>
                    </a:cubicBezTo>
                    <a:cubicBezTo>
                      <a:pt x="-826" y="30961"/>
                      <a:pt x="-826" y="35035"/>
                      <a:pt x="2477" y="38056"/>
                    </a:cubicBezTo>
                    <a:cubicBezTo>
                      <a:pt x="6551" y="41077"/>
                      <a:pt x="12945" y="41710"/>
                      <a:pt x="21586" y="40094"/>
                    </a:cubicBezTo>
                    <a:close/>
                  </a:path>
                </a:pathLst>
              </a:custGeom>
              <a:solidFill>
                <a:srgbClr val="8CC5EB"/>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F9B4E6C7-4873-5452-3A7B-A95A16D02FCF}"/>
                  </a:ext>
                </a:extLst>
              </p:cNvPr>
              <p:cNvSpPr/>
              <p:nvPr/>
            </p:nvSpPr>
            <p:spPr>
              <a:xfrm>
                <a:off x="4097543" y="776678"/>
                <a:ext cx="71770" cy="24362"/>
              </a:xfrm>
              <a:custGeom>
                <a:avLst/>
                <a:gdLst>
                  <a:gd name="connsiteX0" fmla="*/ 13086 w 71770"/>
                  <a:gd name="connsiteY0" fmla="*/ 22340 h 24362"/>
                  <a:gd name="connsiteX1" fmla="*/ 40416 w 71770"/>
                  <a:gd name="connsiteY1" fmla="*/ 24027 h 24362"/>
                  <a:gd name="connsiteX2" fmla="*/ 64514 w 71770"/>
                  <a:gd name="connsiteY2" fmla="*/ 18687 h 24362"/>
                  <a:gd name="connsiteX3" fmla="*/ 71399 w 71770"/>
                  <a:gd name="connsiteY3" fmla="*/ 9273 h 24362"/>
                  <a:gd name="connsiteX4" fmla="*/ 57558 w 71770"/>
                  <a:gd name="connsiteY4" fmla="*/ 1966 h 24362"/>
                  <a:gd name="connsiteX5" fmla="*/ 31845 w 71770"/>
                  <a:gd name="connsiteY5" fmla="*/ 350 h 24362"/>
                  <a:gd name="connsiteX6" fmla="*/ 8590 w 71770"/>
                  <a:gd name="connsiteY6" fmla="*/ 5268 h 24362"/>
                  <a:gd name="connsiteX7" fmla="*/ 19 w 71770"/>
                  <a:gd name="connsiteY7" fmla="*/ 14191 h 24362"/>
                  <a:gd name="connsiteX8" fmla="*/ 13086 w 71770"/>
                  <a:gd name="connsiteY8" fmla="*/ 22340 h 24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70" h="24362">
                    <a:moveTo>
                      <a:pt x="13086" y="22340"/>
                    </a:moveTo>
                    <a:cubicBezTo>
                      <a:pt x="20674" y="24237"/>
                      <a:pt x="29807" y="24799"/>
                      <a:pt x="40416" y="24027"/>
                    </a:cubicBezTo>
                    <a:cubicBezTo>
                      <a:pt x="50814" y="23184"/>
                      <a:pt x="58753" y="21427"/>
                      <a:pt x="64514" y="18687"/>
                    </a:cubicBezTo>
                    <a:cubicBezTo>
                      <a:pt x="70486" y="16017"/>
                      <a:pt x="72734" y="12856"/>
                      <a:pt x="71399" y="9273"/>
                    </a:cubicBezTo>
                    <a:cubicBezTo>
                      <a:pt x="69502" y="6041"/>
                      <a:pt x="64865" y="3582"/>
                      <a:pt x="57558" y="1966"/>
                    </a:cubicBezTo>
                    <a:cubicBezTo>
                      <a:pt x="50252" y="69"/>
                      <a:pt x="41681" y="-423"/>
                      <a:pt x="31845" y="350"/>
                    </a:cubicBezTo>
                    <a:cubicBezTo>
                      <a:pt x="22360" y="842"/>
                      <a:pt x="14562" y="2458"/>
                      <a:pt x="8590" y="5268"/>
                    </a:cubicBezTo>
                    <a:cubicBezTo>
                      <a:pt x="2618" y="8008"/>
                      <a:pt x="-262" y="10959"/>
                      <a:pt x="19" y="14191"/>
                    </a:cubicBezTo>
                    <a:cubicBezTo>
                      <a:pt x="1143" y="17704"/>
                      <a:pt x="5499" y="20444"/>
                      <a:pt x="13086" y="22340"/>
                    </a:cubicBezTo>
                    <a:close/>
                  </a:path>
                </a:pathLst>
              </a:custGeom>
              <a:solidFill>
                <a:srgbClr val="8CC5EB"/>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DFCB3488-C518-E5B1-8367-6EA16E195699}"/>
                  </a:ext>
                </a:extLst>
              </p:cNvPr>
              <p:cNvSpPr/>
              <p:nvPr/>
            </p:nvSpPr>
            <p:spPr>
              <a:xfrm>
                <a:off x="4524420" y="1023531"/>
                <a:ext cx="62237" cy="72458"/>
              </a:xfrm>
              <a:custGeom>
                <a:avLst/>
                <a:gdLst>
                  <a:gd name="connsiteX0" fmla="*/ 20462 w 62237"/>
                  <a:gd name="connsiteY0" fmla="*/ 59322 h 72458"/>
                  <a:gd name="connsiteX1" fmla="*/ 44911 w 62237"/>
                  <a:gd name="connsiteY1" fmla="*/ 72390 h 72458"/>
                  <a:gd name="connsiteX2" fmla="*/ 60367 w 62237"/>
                  <a:gd name="connsiteY2" fmla="*/ 63819 h 72458"/>
                  <a:gd name="connsiteX3" fmla="*/ 59595 w 62237"/>
                  <a:gd name="connsiteY3" fmla="*/ 39370 h 72458"/>
                  <a:gd name="connsiteX4" fmla="*/ 42452 w 62237"/>
                  <a:gd name="connsiteY4" fmla="*/ 13726 h 72458"/>
                  <a:gd name="connsiteX5" fmla="*/ 19197 w 62237"/>
                  <a:gd name="connsiteY5" fmla="*/ 237 h 72458"/>
                  <a:gd name="connsiteX6" fmla="*/ 2476 w 62237"/>
                  <a:gd name="connsiteY6" fmla="*/ 7614 h 72458"/>
                  <a:gd name="connsiteX7" fmla="*/ 2476 w 62237"/>
                  <a:gd name="connsiteY7" fmla="*/ 32063 h 72458"/>
                  <a:gd name="connsiteX8" fmla="*/ 20392 w 62237"/>
                  <a:gd name="connsiteY8" fmla="*/ 59393 h 7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237" h="72458">
                    <a:moveTo>
                      <a:pt x="20462" y="59322"/>
                    </a:moveTo>
                    <a:cubicBezTo>
                      <a:pt x="28331" y="66910"/>
                      <a:pt x="36480" y="71266"/>
                      <a:pt x="44911" y="72390"/>
                    </a:cubicBezTo>
                    <a:cubicBezTo>
                      <a:pt x="52499" y="72952"/>
                      <a:pt x="57698" y="70072"/>
                      <a:pt x="60367" y="63819"/>
                    </a:cubicBezTo>
                    <a:cubicBezTo>
                      <a:pt x="63107" y="57566"/>
                      <a:pt x="62827" y="49416"/>
                      <a:pt x="59595" y="39370"/>
                    </a:cubicBezTo>
                    <a:cubicBezTo>
                      <a:pt x="55801" y="29604"/>
                      <a:pt x="50040" y="21033"/>
                      <a:pt x="42452" y="13726"/>
                    </a:cubicBezTo>
                    <a:cubicBezTo>
                      <a:pt x="34794" y="6349"/>
                      <a:pt x="27066" y="1853"/>
                      <a:pt x="19197" y="237"/>
                    </a:cubicBezTo>
                    <a:cubicBezTo>
                      <a:pt x="11048" y="-817"/>
                      <a:pt x="5497" y="1642"/>
                      <a:pt x="2476" y="7614"/>
                    </a:cubicBezTo>
                    <a:cubicBezTo>
                      <a:pt x="-825" y="13586"/>
                      <a:pt x="-825" y="21735"/>
                      <a:pt x="2476" y="32063"/>
                    </a:cubicBezTo>
                    <a:cubicBezTo>
                      <a:pt x="6270" y="42602"/>
                      <a:pt x="12242" y="51735"/>
                      <a:pt x="20392" y="59393"/>
                    </a:cubicBezTo>
                    <a:close/>
                  </a:path>
                </a:pathLst>
              </a:custGeom>
              <a:solidFill>
                <a:srgbClr val="8CC5EB"/>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BCF41645-8DC4-6057-A7B3-8671DAF038D0}"/>
                  </a:ext>
                </a:extLst>
              </p:cNvPr>
              <p:cNvSpPr/>
              <p:nvPr/>
            </p:nvSpPr>
            <p:spPr>
              <a:xfrm>
                <a:off x="3717042" y="1070890"/>
                <a:ext cx="65000" cy="79436"/>
              </a:xfrm>
              <a:custGeom>
                <a:avLst/>
                <a:gdLst>
                  <a:gd name="connsiteX0" fmla="*/ 56709 w 65000"/>
                  <a:gd name="connsiteY0" fmla="*/ 3814 h 79436"/>
                  <a:gd name="connsiteX1" fmla="*/ 34719 w 65000"/>
                  <a:gd name="connsiteY1" fmla="*/ 2620 h 79436"/>
                  <a:gd name="connsiteX2" fmla="*/ 11885 w 65000"/>
                  <a:gd name="connsiteY2" fmla="*/ 22221 h 79436"/>
                  <a:gd name="connsiteX3" fmla="*/ 82 w 65000"/>
                  <a:gd name="connsiteY3" fmla="*/ 51588 h 79436"/>
                  <a:gd name="connsiteX4" fmla="*/ 6967 w 65000"/>
                  <a:gd name="connsiteY4" fmla="*/ 74843 h 79436"/>
                  <a:gd name="connsiteX5" fmla="*/ 29028 w 65000"/>
                  <a:gd name="connsiteY5" fmla="*/ 77723 h 79436"/>
                  <a:gd name="connsiteX6" fmla="*/ 53477 w 65000"/>
                  <a:gd name="connsiteY6" fmla="*/ 57349 h 79436"/>
                  <a:gd name="connsiteX7" fmla="*/ 64929 w 65000"/>
                  <a:gd name="connsiteY7" fmla="*/ 26366 h 79436"/>
                  <a:gd name="connsiteX8" fmla="*/ 56779 w 65000"/>
                  <a:gd name="connsiteY8" fmla="*/ 3954 h 7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00" h="79436">
                    <a:moveTo>
                      <a:pt x="56709" y="3814"/>
                    </a:moveTo>
                    <a:cubicBezTo>
                      <a:pt x="51018" y="-823"/>
                      <a:pt x="43641" y="-1245"/>
                      <a:pt x="34719" y="2620"/>
                    </a:cubicBezTo>
                    <a:cubicBezTo>
                      <a:pt x="25726" y="6413"/>
                      <a:pt x="18138" y="12947"/>
                      <a:pt x="11885" y="22221"/>
                    </a:cubicBezTo>
                    <a:cubicBezTo>
                      <a:pt x="5351" y="31424"/>
                      <a:pt x="1417" y="41260"/>
                      <a:pt x="82" y="51588"/>
                    </a:cubicBezTo>
                    <a:cubicBezTo>
                      <a:pt x="-480" y="61916"/>
                      <a:pt x="1839" y="69644"/>
                      <a:pt x="6967" y="74843"/>
                    </a:cubicBezTo>
                    <a:cubicBezTo>
                      <a:pt x="12447" y="79761"/>
                      <a:pt x="19754" y="80744"/>
                      <a:pt x="29028" y="77723"/>
                    </a:cubicBezTo>
                    <a:cubicBezTo>
                      <a:pt x="38512" y="73929"/>
                      <a:pt x="46662" y="67115"/>
                      <a:pt x="53477" y="57349"/>
                    </a:cubicBezTo>
                    <a:cubicBezTo>
                      <a:pt x="60292" y="47794"/>
                      <a:pt x="64086" y="37466"/>
                      <a:pt x="64929" y="26366"/>
                    </a:cubicBezTo>
                    <a:cubicBezTo>
                      <a:pt x="65491" y="15757"/>
                      <a:pt x="62751" y="8310"/>
                      <a:pt x="56779" y="3954"/>
                    </a:cubicBezTo>
                    <a:close/>
                  </a:path>
                </a:pathLst>
              </a:custGeom>
              <a:solidFill>
                <a:srgbClr val="8CC5EB"/>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D3ECA333-725D-A055-7CCD-D88040F64E3D}"/>
                  </a:ext>
                </a:extLst>
              </p:cNvPr>
              <p:cNvSpPr/>
              <p:nvPr/>
            </p:nvSpPr>
            <p:spPr>
              <a:xfrm>
                <a:off x="4099498" y="988247"/>
                <a:ext cx="125113" cy="106434"/>
              </a:xfrm>
              <a:custGeom>
                <a:avLst/>
                <a:gdLst>
                  <a:gd name="connsiteX0" fmla="*/ 121222 w 125113"/>
                  <a:gd name="connsiteY0" fmla="*/ 72195 h 106434"/>
                  <a:gd name="connsiteX1" fmla="*/ 119606 w 125113"/>
                  <a:gd name="connsiteY1" fmla="*/ 31797 h 106434"/>
                  <a:gd name="connsiteX2" fmla="*/ 85321 w 125113"/>
                  <a:gd name="connsiteY2" fmla="*/ 3695 h 106434"/>
                  <a:gd name="connsiteX3" fmla="*/ 53495 w 125113"/>
                  <a:gd name="connsiteY3" fmla="*/ 393 h 106434"/>
                  <a:gd name="connsiteX4" fmla="*/ 24971 w 125113"/>
                  <a:gd name="connsiteY4" fmla="*/ 10580 h 106434"/>
                  <a:gd name="connsiteX5" fmla="*/ 5370 w 125113"/>
                  <a:gd name="connsiteY5" fmla="*/ 31376 h 106434"/>
                  <a:gd name="connsiteX6" fmla="*/ 452 w 125113"/>
                  <a:gd name="connsiteY6" fmla="*/ 59127 h 106434"/>
                  <a:gd name="connsiteX7" fmla="*/ 12677 w 125113"/>
                  <a:gd name="connsiteY7" fmla="*/ 84841 h 106434"/>
                  <a:gd name="connsiteX8" fmla="*/ 38742 w 125113"/>
                  <a:gd name="connsiteY8" fmla="*/ 101983 h 106434"/>
                  <a:gd name="connsiteX9" fmla="*/ 72183 w 125113"/>
                  <a:gd name="connsiteY9" fmla="*/ 106058 h 106434"/>
                  <a:gd name="connsiteX10" fmla="*/ 101480 w 125113"/>
                  <a:gd name="connsiteY10" fmla="*/ 95028 h 106434"/>
                  <a:gd name="connsiteX11" fmla="*/ 121082 w 125113"/>
                  <a:gd name="connsiteY11" fmla="*/ 72195 h 10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5113" h="106434">
                    <a:moveTo>
                      <a:pt x="121222" y="72195"/>
                    </a:moveTo>
                    <a:cubicBezTo>
                      <a:pt x="126913" y="58003"/>
                      <a:pt x="126351" y="44584"/>
                      <a:pt x="119606" y="31797"/>
                    </a:cubicBezTo>
                    <a:cubicBezTo>
                      <a:pt x="112791" y="19011"/>
                      <a:pt x="101410" y="9667"/>
                      <a:pt x="85321" y="3695"/>
                    </a:cubicBezTo>
                    <a:cubicBezTo>
                      <a:pt x="74713" y="393"/>
                      <a:pt x="64104" y="-661"/>
                      <a:pt x="53495" y="393"/>
                    </a:cubicBezTo>
                    <a:cubicBezTo>
                      <a:pt x="43168" y="1798"/>
                      <a:pt x="33683" y="5170"/>
                      <a:pt x="24971" y="10580"/>
                    </a:cubicBezTo>
                    <a:cubicBezTo>
                      <a:pt x="16541" y="16060"/>
                      <a:pt x="10007" y="22945"/>
                      <a:pt x="5370" y="31376"/>
                    </a:cubicBezTo>
                    <a:cubicBezTo>
                      <a:pt x="733" y="40579"/>
                      <a:pt x="-883" y="49853"/>
                      <a:pt x="452" y="59127"/>
                    </a:cubicBezTo>
                    <a:cubicBezTo>
                      <a:pt x="2068" y="68612"/>
                      <a:pt x="6143" y="77183"/>
                      <a:pt x="12677" y="84841"/>
                    </a:cubicBezTo>
                    <a:cubicBezTo>
                      <a:pt x="19210" y="92147"/>
                      <a:pt x="27922" y="97908"/>
                      <a:pt x="38742" y="101983"/>
                    </a:cubicBezTo>
                    <a:cubicBezTo>
                      <a:pt x="49912" y="105777"/>
                      <a:pt x="61083" y="107182"/>
                      <a:pt x="72183" y="106058"/>
                    </a:cubicBezTo>
                    <a:cubicBezTo>
                      <a:pt x="83073" y="104653"/>
                      <a:pt x="92839" y="101000"/>
                      <a:pt x="101480" y="95028"/>
                    </a:cubicBezTo>
                    <a:cubicBezTo>
                      <a:pt x="110192" y="89337"/>
                      <a:pt x="116726" y="81750"/>
                      <a:pt x="121082" y="72195"/>
                    </a:cubicBezTo>
                    <a:close/>
                  </a:path>
                </a:pathLst>
              </a:custGeom>
              <a:solidFill>
                <a:srgbClr val="8CC5EB"/>
              </a:solid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E3D9D47-3104-9672-805C-32EE9A191E9E}"/>
                  </a:ext>
                </a:extLst>
              </p:cNvPr>
              <p:cNvSpPr/>
              <p:nvPr/>
            </p:nvSpPr>
            <p:spPr>
              <a:xfrm>
                <a:off x="4430483" y="1342595"/>
                <a:ext cx="83830" cy="98550"/>
              </a:xfrm>
              <a:custGeom>
                <a:avLst/>
                <a:gdLst>
                  <a:gd name="connsiteX0" fmla="*/ 48357 w 83830"/>
                  <a:gd name="connsiteY0" fmla="*/ 416 h 98550"/>
                  <a:gd name="connsiteX1" fmla="*/ 17375 w 83830"/>
                  <a:gd name="connsiteY1" fmla="*/ 10604 h 98550"/>
                  <a:gd name="connsiteX2" fmla="*/ 3113 w 83830"/>
                  <a:gd name="connsiteY2" fmla="*/ 31399 h 98550"/>
                  <a:gd name="connsiteX3" fmla="*/ 303 w 83830"/>
                  <a:gd name="connsiteY3" fmla="*/ 56691 h 98550"/>
                  <a:gd name="connsiteX4" fmla="*/ 8874 w 83830"/>
                  <a:gd name="connsiteY4" fmla="*/ 80719 h 98550"/>
                  <a:gd name="connsiteX5" fmla="*/ 36625 w 83830"/>
                  <a:gd name="connsiteY5" fmla="*/ 98283 h 98550"/>
                  <a:gd name="connsiteX6" fmla="*/ 67608 w 83830"/>
                  <a:gd name="connsiteY6" fmla="*/ 87253 h 98550"/>
                  <a:gd name="connsiteX7" fmla="*/ 83485 w 83830"/>
                  <a:gd name="connsiteY7" fmla="*/ 54654 h 98550"/>
                  <a:gd name="connsiteX8" fmla="*/ 75757 w 83830"/>
                  <a:gd name="connsiteY8" fmla="*/ 19175 h 98550"/>
                  <a:gd name="connsiteX9" fmla="*/ 48428 w 83830"/>
                  <a:gd name="connsiteY9" fmla="*/ 487 h 9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830" h="98550">
                    <a:moveTo>
                      <a:pt x="48357" y="416"/>
                    </a:moveTo>
                    <a:cubicBezTo>
                      <a:pt x="37468" y="-1270"/>
                      <a:pt x="27140" y="2173"/>
                      <a:pt x="17375" y="10604"/>
                    </a:cubicBezTo>
                    <a:cubicBezTo>
                      <a:pt x="10841" y="16294"/>
                      <a:pt x="6064" y="23179"/>
                      <a:pt x="3113" y="31399"/>
                    </a:cubicBezTo>
                    <a:cubicBezTo>
                      <a:pt x="373" y="39549"/>
                      <a:pt x="-541" y="47980"/>
                      <a:pt x="303" y="56691"/>
                    </a:cubicBezTo>
                    <a:cubicBezTo>
                      <a:pt x="1075" y="65403"/>
                      <a:pt x="3956" y="73412"/>
                      <a:pt x="8874" y="80719"/>
                    </a:cubicBezTo>
                    <a:cubicBezTo>
                      <a:pt x="16532" y="91328"/>
                      <a:pt x="25735" y="97159"/>
                      <a:pt x="36625" y="98283"/>
                    </a:cubicBezTo>
                    <a:cubicBezTo>
                      <a:pt x="47796" y="99618"/>
                      <a:pt x="58123" y="95965"/>
                      <a:pt x="67608" y="87253"/>
                    </a:cubicBezTo>
                    <a:cubicBezTo>
                      <a:pt x="76530" y="78330"/>
                      <a:pt x="81870" y="67441"/>
                      <a:pt x="83485" y="54654"/>
                    </a:cubicBezTo>
                    <a:cubicBezTo>
                      <a:pt x="84820" y="41867"/>
                      <a:pt x="82291" y="30064"/>
                      <a:pt x="75757" y="19175"/>
                    </a:cubicBezTo>
                    <a:cubicBezTo>
                      <a:pt x="68662" y="8355"/>
                      <a:pt x="59599" y="2032"/>
                      <a:pt x="48428" y="487"/>
                    </a:cubicBezTo>
                    <a:close/>
                  </a:path>
                </a:pathLst>
              </a:custGeom>
              <a:solidFill>
                <a:srgbClr val="8CC5EB"/>
              </a:solidFill>
              <a:ln w="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99F22C31-45A8-D271-3DDB-50482F2E7466}"/>
                  </a:ext>
                </a:extLst>
              </p:cNvPr>
              <p:cNvSpPr/>
              <p:nvPr/>
            </p:nvSpPr>
            <p:spPr>
              <a:xfrm>
                <a:off x="3773859" y="1302064"/>
                <a:ext cx="80909" cy="97762"/>
              </a:xfrm>
              <a:custGeom>
                <a:avLst/>
                <a:gdLst>
                  <a:gd name="connsiteX0" fmla="*/ 72115 w 80909"/>
                  <a:gd name="connsiteY0" fmla="*/ 18114 h 97762"/>
                  <a:gd name="connsiteX1" fmla="*/ 44785 w 80909"/>
                  <a:gd name="connsiteY1" fmla="*/ 198 h 97762"/>
                  <a:gd name="connsiteX2" fmla="*/ 15067 w 80909"/>
                  <a:gd name="connsiteY2" fmla="*/ 11158 h 97762"/>
                  <a:gd name="connsiteX3" fmla="*/ 384 w 80909"/>
                  <a:gd name="connsiteY3" fmla="*/ 43336 h 97762"/>
                  <a:gd name="connsiteX4" fmla="*/ 7690 w 80909"/>
                  <a:gd name="connsiteY4" fmla="*/ 78464 h 97762"/>
                  <a:gd name="connsiteX5" fmla="*/ 34177 w 80909"/>
                  <a:gd name="connsiteY5" fmla="*/ 97222 h 97762"/>
                  <a:gd name="connsiteX6" fmla="*/ 64317 w 80909"/>
                  <a:gd name="connsiteY6" fmla="*/ 87878 h 97762"/>
                  <a:gd name="connsiteX7" fmla="*/ 77806 w 80909"/>
                  <a:gd name="connsiteY7" fmla="*/ 67082 h 97762"/>
                  <a:gd name="connsiteX8" fmla="*/ 80616 w 80909"/>
                  <a:gd name="connsiteY8" fmla="*/ 42211 h 97762"/>
                  <a:gd name="connsiteX9" fmla="*/ 72045 w 80909"/>
                  <a:gd name="connsiteY9" fmla="*/ 18184 h 9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09" h="97762">
                    <a:moveTo>
                      <a:pt x="72115" y="18114"/>
                    </a:moveTo>
                    <a:cubicBezTo>
                      <a:pt x="64738" y="7505"/>
                      <a:pt x="55675" y="1533"/>
                      <a:pt x="44785" y="198"/>
                    </a:cubicBezTo>
                    <a:cubicBezTo>
                      <a:pt x="34177" y="-926"/>
                      <a:pt x="24271" y="2728"/>
                      <a:pt x="15067" y="11158"/>
                    </a:cubicBezTo>
                    <a:cubicBezTo>
                      <a:pt x="6636" y="19870"/>
                      <a:pt x="1718" y="30549"/>
                      <a:pt x="384" y="43336"/>
                    </a:cubicBezTo>
                    <a:cubicBezTo>
                      <a:pt x="-1021" y="55841"/>
                      <a:pt x="1437" y="67574"/>
                      <a:pt x="7690" y="78464"/>
                    </a:cubicBezTo>
                    <a:cubicBezTo>
                      <a:pt x="14786" y="89353"/>
                      <a:pt x="23568" y="95606"/>
                      <a:pt x="34177" y="97222"/>
                    </a:cubicBezTo>
                    <a:cubicBezTo>
                      <a:pt x="45067" y="99119"/>
                      <a:pt x="55113" y="96028"/>
                      <a:pt x="64317" y="87878"/>
                    </a:cubicBezTo>
                    <a:cubicBezTo>
                      <a:pt x="70570" y="82117"/>
                      <a:pt x="75066" y="75232"/>
                      <a:pt x="77806" y="67082"/>
                    </a:cubicBezTo>
                    <a:cubicBezTo>
                      <a:pt x="80475" y="59213"/>
                      <a:pt x="81459" y="50923"/>
                      <a:pt x="80616" y="42211"/>
                    </a:cubicBezTo>
                    <a:cubicBezTo>
                      <a:pt x="79843" y="33570"/>
                      <a:pt x="76963" y="25491"/>
                      <a:pt x="72045" y="18184"/>
                    </a:cubicBezTo>
                    <a:close/>
                  </a:path>
                </a:pathLst>
              </a:custGeom>
              <a:solidFill>
                <a:srgbClr val="8CC5EB"/>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2C05E1B8-CB87-FEFF-5088-D4231D7E4094}"/>
                  </a:ext>
                </a:extLst>
              </p:cNvPr>
              <p:cNvSpPr/>
              <p:nvPr/>
            </p:nvSpPr>
            <p:spPr>
              <a:xfrm>
                <a:off x="4148526" y="1466409"/>
                <a:ext cx="104246" cy="101340"/>
              </a:xfrm>
              <a:custGeom>
                <a:avLst/>
                <a:gdLst>
                  <a:gd name="connsiteX0" fmla="*/ 84418 w 104246"/>
                  <a:gd name="connsiteY0" fmla="*/ 9948 h 101340"/>
                  <a:gd name="connsiteX1" fmla="*/ 45637 w 104246"/>
                  <a:gd name="connsiteY1" fmla="*/ 534 h 101340"/>
                  <a:gd name="connsiteX2" fmla="*/ 10579 w 104246"/>
                  <a:gd name="connsiteY2" fmla="*/ 20487 h 101340"/>
                  <a:gd name="connsiteX3" fmla="*/ 392 w 104246"/>
                  <a:gd name="connsiteY3" fmla="*/ 58847 h 101340"/>
                  <a:gd name="connsiteX4" fmla="*/ 20767 w 104246"/>
                  <a:gd name="connsiteY4" fmla="*/ 91516 h 101340"/>
                  <a:gd name="connsiteX5" fmla="*/ 59126 w 104246"/>
                  <a:gd name="connsiteY5" fmla="*/ 100930 h 101340"/>
                  <a:gd name="connsiteX6" fmla="*/ 93341 w 104246"/>
                  <a:gd name="connsiteY6" fmla="*/ 80907 h 101340"/>
                  <a:gd name="connsiteX7" fmla="*/ 103950 w 104246"/>
                  <a:gd name="connsiteY7" fmla="*/ 43812 h 101340"/>
                  <a:gd name="connsiteX8" fmla="*/ 84418 w 104246"/>
                  <a:gd name="connsiteY8" fmla="*/ 9948 h 10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246" h="101340">
                    <a:moveTo>
                      <a:pt x="84418" y="9948"/>
                    </a:moveTo>
                    <a:cubicBezTo>
                      <a:pt x="73529" y="1799"/>
                      <a:pt x="60602" y="-1363"/>
                      <a:pt x="45637" y="534"/>
                    </a:cubicBezTo>
                    <a:cubicBezTo>
                      <a:pt x="30954" y="2993"/>
                      <a:pt x="19221" y="9667"/>
                      <a:pt x="10579" y="20487"/>
                    </a:cubicBezTo>
                    <a:cubicBezTo>
                      <a:pt x="2149" y="31657"/>
                      <a:pt x="-1224" y="44444"/>
                      <a:pt x="392" y="58847"/>
                    </a:cubicBezTo>
                    <a:cubicBezTo>
                      <a:pt x="2851" y="72687"/>
                      <a:pt x="9666" y="83647"/>
                      <a:pt x="20767" y="91516"/>
                    </a:cubicBezTo>
                    <a:cubicBezTo>
                      <a:pt x="31656" y="99384"/>
                      <a:pt x="44443" y="102546"/>
                      <a:pt x="59126" y="100930"/>
                    </a:cubicBezTo>
                    <a:cubicBezTo>
                      <a:pt x="73529" y="98190"/>
                      <a:pt x="84980" y="91516"/>
                      <a:pt x="93341" y="80907"/>
                    </a:cubicBezTo>
                    <a:cubicBezTo>
                      <a:pt x="101772" y="70298"/>
                      <a:pt x="105355" y="57933"/>
                      <a:pt x="103950" y="43812"/>
                    </a:cubicBezTo>
                    <a:cubicBezTo>
                      <a:pt x="102053" y="29339"/>
                      <a:pt x="95519" y="18098"/>
                      <a:pt x="84418" y="9948"/>
                    </a:cubicBezTo>
                    <a:close/>
                  </a:path>
                </a:pathLst>
              </a:custGeom>
              <a:solidFill>
                <a:srgbClr val="8CC5EB"/>
              </a:solidFill>
              <a:ln w="0" cap="flat">
                <a:noFill/>
                <a:prstDash val="solid"/>
                <a:miter/>
              </a:ln>
            </p:spPr>
            <p:txBody>
              <a:bodyPr rtlCol="0" anchor="ctr"/>
              <a:lstStyle/>
              <a:p>
                <a:endParaRPr lang="en-GB"/>
              </a:p>
            </p:txBody>
          </p:sp>
        </p:grpSp>
      </p:grpSp>
      <p:sp>
        <p:nvSpPr>
          <p:cNvPr id="18" name="TextBox 17">
            <a:extLst>
              <a:ext uri="{FF2B5EF4-FFF2-40B4-BE49-F238E27FC236}">
                <a16:creationId xmlns:a16="http://schemas.microsoft.com/office/drawing/2014/main" id="{2838509C-C952-5539-DF7D-8098A8B47A44}"/>
              </a:ext>
            </a:extLst>
          </p:cNvPr>
          <p:cNvSpPr txBox="1"/>
          <p:nvPr userDrawn="1"/>
        </p:nvSpPr>
        <p:spPr>
          <a:xfrm>
            <a:off x="260141" y="6440833"/>
            <a:ext cx="462235" cy="276999"/>
          </a:xfrm>
          <a:prstGeom prst="rect">
            <a:avLst/>
          </a:prstGeom>
          <a:noFill/>
        </p:spPr>
        <p:txBody>
          <a:bodyPr wrap="square">
            <a:spAutoFit/>
          </a:bodyPr>
          <a:lstStyle/>
          <a:p>
            <a:pPr algn="l"/>
            <a:fld id="{C0DE4800-F4B8-4DBE-8BF4-F32FCC997352}" type="slidenum">
              <a:rPr lang="en-GB" sz="1200" smtClean="0">
                <a:latin typeface="Rubik" pitchFamily="2" charset="-79"/>
                <a:cs typeface="Rubik" pitchFamily="2" charset="-79"/>
              </a:rPr>
              <a:pPr algn="l"/>
              <a:t>‹nr.›</a:t>
            </a:fld>
            <a:endParaRPr lang="en-GB" sz="1200" dirty="0">
              <a:latin typeface="Rubik" pitchFamily="2" charset="-79"/>
              <a:cs typeface="Rubik" pitchFamily="2" charset="-79"/>
            </a:endParaRPr>
          </a:p>
        </p:txBody>
      </p:sp>
      <p:sp>
        <p:nvSpPr>
          <p:cNvPr id="21" name="TextBox 20">
            <a:extLst>
              <a:ext uri="{FF2B5EF4-FFF2-40B4-BE49-F238E27FC236}">
                <a16:creationId xmlns:a16="http://schemas.microsoft.com/office/drawing/2014/main" id="{4C078969-5A7D-8A41-BD3F-2DC64784CC6C}"/>
              </a:ext>
            </a:extLst>
          </p:cNvPr>
          <p:cNvSpPr txBox="1"/>
          <p:nvPr userDrawn="1"/>
        </p:nvSpPr>
        <p:spPr>
          <a:xfrm>
            <a:off x="4646562" y="6396969"/>
            <a:ext cx="2611538" cy="276999"/>
          </a:xfrm>
          <a:prstGeom prst="rect">
            <a:avLst/>
          </a:prstGeom>
          <a:noFill/>
        </p:spPr>
        <p:txBody>
          <a:bodyPr wrap="square">
            <a:spAutoFit/>
          </a:bodyPr>
          <a:lstStyle/>
          <a:p>
            <a:pPr algn="ctr"/>
            <a:r>
              <a:rPr lang="en-GB" sz="1200" dirty="0">
                <a:latin typeface="Rubik" pitchFamily="2" charset="-79"/>
                <a:cs typeface="Rubik" pitchFamily="2" charset="-79"/>
              </a:rPr>
              <a:t>www.syniaditsolutions.co.uk</a:t>
            </a:r>
          </a:p>
        </p:txBody>
      </p:sp>
      <p:cxnSp>
        <p:nvCxnSpPr>
          <p:cNvPr id="22" name="Straight Connector 21">
            <a:extLst>
              <a:ext uri="{FF2B5EF4-FFF2-40B4-BE49-F238E27FC236}">
                <a16:creationId xmlns:a16="http://schemas.microsoft.com/office/drawing/2014/main" id="{1533089B-4D0C-6467-6E6F-A1F29EF6B073}"/>
              </a:ext>
            </a:extLst>
          </p:cNvPr>
          <p:cNvCxnSpPr/>
          <p:nvPr userDrawn="1"/>
        </p:nvCxnSpPr>
        <p:spPr>
          <a:xfrm>
            <a:off x="0" y="6266254"/>
            <a:ext cx="12192000" cy="0"/>
          </a:xfrm>
          <a:prstGeom prst="line">
            <a:avLst/>
          </a:prstGeom>
          <a:ln>
            <a:gradFill flip="none" rotWithShape="1">
              <a:gsLst>
                <a:gs pos="0">
                  <a:srgbClr val="8CC5EB">
                    <a:alpha val="5000"/>
                  </a:srgbClr>
                </a:gs>
                <a:gs pos="50000">
                  <a:srgbClr val="365F9F"/>
                </a:gs>
                <a:gs pos="100000">
                  <a:srgbClr val="8CC5EB">
                    <a:alpha val="5000"/>
                  </a:srgb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3" name="Title 1">
            <a:extLst>
              <a:ext uri="{FF2B5EF4-FFF2-40B4-BE49-F238E27FC236}">
                <a16:creationId xmlns:a16="http://schemas.microsoft.com/office/drawing/2014/main" id="{7FAC6829-3FD0-4A24-2F2C-A923949BEC18}"/>
              </a:ext>
            </a:extLst>
          </p:cNvPr>
          <p:cNvSpPr>
            <a:spLocks noGrp="1"/>
          </p:cNvSpPr>
          <p:nvPr>
            <p:ph type="title" hasCustomPrompt="1"/>
          </p:nvPr>
        </p:nvSpPr>
        <p:spPr>
          <a:xfrm>
            <a:off x="695324" y="575129"/>
            <a:ext cx="5207636" cy="824276"/>
          </a:xfrm>
        </p:spPr>
        <p:txBody>
          <a:bodyPr lIns="0" rIns="0">
            <a:normAutofit/>
          </a:bodyPr>
          <a:lstStyle>
            <a:lvl1pPr>
              <a:defRPr sz="3600">
                <a:solidFill>
                  <a:srgbClr val="365F9F"/>
                </a:solidFill>
              </a:defRPr>
            </a:lvl1pPr>
          </a:lstStyle>
          <a:p>
            <a:r>
              <a:rPr lang="en-US" dirty="0"/>
              <a:t>Imagery Slide Heading</a:t>
            </a:r>
            <a:endParaRPr lang="en-GB" dirty="0"/>
          </a:p>
        </p:txBody>
      </p:sp>
    </p:spTree>
    <p:extLst>
      <p:ext uri="{BB962C8B-B14F-4D97-AF65-F5344CB8AC3E}">
        <p14:creationId xmlns:p14="http://schemas.microsoft.com/office/powerpoint/2010/main" val="3544238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 Slide">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Top Corners Rounded 5">
            <a:extLst>
              <a:ext uri="{FF2B5EF4-FFF2-40B4-BE49-F238E27FC236}">
                <a16:creationId xmlns:a16="http://schemas.microsoft.com/office/drawing/2014/main" id="{17BB65E0-E69F-2479-58CC-5DACD348D26D}"/>
              </a:ext>
            </a:extLst>
          </p:cNvPr>
          <p:cNvSpPr/>
          <p:nvPr userDrawn="1"/>
        </p:nvSpPr>
        <p:spPr>
          <a:xfrm rot="10800000">
            <a:off x="241135" y="-2"/>
            <a:ext cx="11709726" cy="6389225"/>
          </a:xfrm>
          <a:prstGeom prst="round2SameRect">
            <a:avLst>
              <a:gd name="adj1" fmla="val 6892"/>
              <a:gd name="adj2" fmla="val 0"/>
            </a:avLst>
          </a:prstGeom>
          <a:solidFill>
            <a:srgbClr val="0F406A">
              <a:alpha val="9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9" name="Group 8">
            <a:extLst>
              <a:ext uri="{FF2B5EF4-FFF2-40B4-BE49-F238E27FC236}">
                <a16:creationId xmlns:a16="http://schemas.microsoft.com/office/drawing/2014/main" id="{13D89101-018E-CB5B-57B1-85C1F200CE50}"/>
              </a:ext>
            </a:extLst>
          </p:cNvPr>
          <p:cNvGrpSpPr/>
          <p:nvPr userDrawn="1"/>
        </p:nvGrpSpPr>
        <p:grpSpPr>
          <a:xfrm>
            <a:off x="4054997" y="1091836"/>
            <a:ext cx="4082006" cy="1167200"/>
            <a:chOff x="839789" y="642394"/>
            <a:chExt cx="4108701" cy="1174831"/>
          </a:xfrm>
        </p:grpSpPr>
        <p:grpSp>
          <p:nvGrpSpPr>
            <p:cNvPr id="10" name="Graphic 39">
              <a:extLst>
                <a:ext uri="{FF2B5EF4-FFF2-40B4-BE49-F238E27FC236}">
                  <a16:creationId xmlns:a16="http://schemas.microsoft.com/office/drawing/2014/main" id="{7E42452C-12BF-1E0F-C179-D4B40CB16AAE}"/>
                </a:ext>
              </a:extLst>
            </p:cNvPr>
            <p:cNvGrpSpPr/>
            <p:nvPr/>
          </p:nvGrpSpPr>
          <p:grpSpPr>
            <a:xfrm>
              <a:off x="3773659" y="642394"/>
              <a:ext cx="1174831" cy="1174831"/>
              <a:chOff x="3601694" y="619234"/>
              <a:chExt cx="1105970" cy="1105970"/>
            </a:xfrm>
          </p:grpSpPr>
          <p:sp>
            <p:nvSpPr>
              <p:cNvPr id="20" name="Freeform: Shape 19">
                <a:extLst>
                  <a:ext uri="{FF2B5EF4-FFF2-40B4-BE49-F238E27FC236}">
                    <a16:creationId xmlns:a16="http://schemas.microsoft.com/office/drawing/2014/main" id="{4D7959EA-4741-940D-B4C5-E7E5268AFF8B}"/>
                  </a:ext>
                </a:extLst>
              </p:cNvPr>
              <p:cNvSpPr/>
              <p:nvPr/>
            </p:nvSpPr>
            <p:spPr>
              <a:xfrm>
                <a:off x="3601694" y="619234"/>
                <a:ext cx="1105970" cy="1105970"/>
              </a:xfrm>
              <a:custGeom>
                <a:avLst/>
                <a:gdLst>
                  <a:gd name="connsiteX0" fmla="*/ 1105971 w 1105970"/>
                  <a:gd name="connsiteY0" fmla="*/ 552985 h 1105970"/>
                  <a:gd name="connsiteX1" fmla="*/ 552985 w 1105970"/>
                  <a:gd name="connsiteY1" fmla="*/ 1105971 h 1105970"/>
                  <a:gd name="connsiteX2" fmla="*/ 0 w 1105970"/>
                  <a:gd name="connsiteY2" fmla="*/ 552985 h 1105970"/>
                  <a:gd name="connsiteX3" fmla="*/ 552985 w 1105970"/>
                  <a:gd name="connsiteY3" fmla="*/ 0 h 1105970"/>
                  <a:gd name="connsiteX4" fmla="*/ 1105971 w 1105970"/>
                  <a:gd name="connsiteY4" fmla="*/ 552985 h 1105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970" h="1105970">
                    <a:moveTo>
                      <a:pt x="1105971" y="552985"/>
                    </a:moveTo>
                    <a:cubicBezTo>
                      <a:pt x="1105971" y="858391"/>
                      <a:pt x="858390" y="1105971"/>
                      <a:pt x="552985" y="1105971"/>
                    </a:cubicBezTo>
                    <a:cubicBezTo>
                      <a:pt x="247580" y="1105971"/>
                      <a:pt x="0" y="858391"/>
                      <a:pt x="0" y="552985"/>
                    </a:cubicBezTo>
                    <a:cubicBezTo>
                      <a:pt x="0" y="247580"/>
                      <a:pt x="247580" y="0"/>
                      <a:pt x="552985" y="0"/>
                    </a:cubicBezTo>
                    <a:cubicBezTo>
                      <a:pt x="858390" y="0"/>
                      <a:pt x="1105971" y="247580"/>
                      <a:pt x="1105971" y="552985"/>
                    </a:cubicBezTo>
                    <a:close/>
                  </a:path>
                </a:pathLst>
              </a:custGeom>
              <a:solidFill>
                <a:srgbClr val="365F9F"/>
              </a:solidFill>
              <a:ln w="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7E25B7C9-4188-BDEB-17FA-4834273245C5}"/>
                  </a:ext>
                </a:extLst>
              </p:cNvPr>
              <p:cNvSpPr/>
              <p:nvPr/>
            </p:nvSpPr>
            <p:spPr>
              <a:xfrm>
                <a:off x="3776218" y="792888"/>
                <a:ext cx="815989" cy="733909"/>
              </a:xfrm>
              <a:custGeom>
                <a:avLst/>
                <a:gdLst>
                  <a:gd name="connsiteX0" fmla="*/ 810676 w 815989"/>
                  <a:gd name="connsiteY0" fmla="*/ 409049 h 733909"/>
                  <a:gd name="connsiteX1" fmla="*/ 785033 w 815989"/>
                  <a:gd name="connsiteY1" fmla="*/ 376872 h 733909"/>
                  <a:gd name="connsiteX2" fmla="*/ 752434 w 815989"/>
                  <a:gd name="connsiteY2" fmla="*/ 371954 h 733909"/>
                  <a:gd name="connsiteX3" fmla="*/ 733255 w 815989"/>
                  <a:gd name="connsiteY3" fmla="*/ 391485 h 733909"/>
                  <a:gd name="connsiteX4" fmla="*/ 673677 w 815989"/>
                  <a:gd name="connsiteY4" fmla="*/ 358886 h 733909"/>
                  <a:gd name="connsiteX5" fmla="*/ 673677 w 815989"/>
                  <a:gd name="connsiteY5" fmla="*/ 330362 h 733909"/>
                  <a:gd name="connsiteX6" fmla="*/ 663912 w 815989"/>
                  <a:gd name="connsiteY6" fmla="*/ 300995 h 733909"/>
                  <a:gd name="connsiteX7" fmla="*/ 659064 w 815989"/>
                  <a:gd name="connsiteY7" fmla="*/ 292424 h 733909"/>
                  <a:gd name="connsiteX8" fmla="*/ 669251 w 815989"/>
                  <a:gd name="connsiteY8" fmla="*/ 281815 h 733909"/>
                  <a:gd name="connsiteX9" fmla="*/ 699461 w 815989"/>
                  <a:gd name="connsiteY9" fmla="*/ 223503 h 733909"/>
                  <a:gd name="connsiteX10" fmla="*/ 719414 w 815989"/>
                  <a:gd name="connsiteY10" fmla="*/ 202285 h 733909"/>
                  <a:gd name="connsiteX11" fmla="*/ 707962 w 815989"/>
                  <a:gd name="connsiteY11" fmla="*/ 166033 h 733909"/>
                  <a:gd name="connsiteX12" fmla="*/ 671289 w 815989"/>
                  <a:gd name="connsiteY12" fmla="*/ 133786 h 733909"/>
                  <a:gd name="connsiteX13" fmla="*/ 646840 w 815989"/>
                  <a:gd name="connsiteY13" fmla="*/ 124371 h 733909"/>
                  <a:gd name="connsiteX14" fmla="*/ 625201 w 815989"/>
                  <a:gd name="connsiteY14" fmla="*/ 124020 h 733909"/>
                  <a:gd name="connsiteX15" fmla="*/ 554664 w 815989"/>
                  <a:gd name="connsiteY15" fmla="*/ 103224 h 733909"/>
                  <a:gd name="connsiteX16" fmla="*/ 535062 w 815989"/>
                  <a:gd name="connsiteY16" fmla="*/ 100344 h 733909"/>
                  <a:gd name="connsiteX17" fmla="*/ 528528 w 815989"/>
                  <a:gd name="connsiteY17" fmla="*/ 91000 h 733909"/>
                  <a:gd name="connsiteX18" fmla="*/ 493471 w 815989"/>
                  <a:gd name="connsiteY18" fmla="*/ 65286 h 733909"/>
                  <a:gd name="connsiteX19" fmla="*/ 509348 w 815989"/>
                  <a:gd name="connsiteY19" fmla="*/ 37957 h 733909"/>
                  <a:gd name="connsiteX20" fmla="*/ 532603 w 815989"/>
                  <a:gd name="connsiteY20" fmla="*/ 39572 h 733909"/>
                  <a:gd name="connsiteX21" fmla="*/ 552134 w 815989"/>
                  <a:gd name="connsiteY21" fmla="*/ 32266 h 733909"/>
                  <a:gd name="connsiteX22" fmla="*/ 545179 w 815989"/>
                  <a:gd name="connsiteY22" fmla="*/ 17582 h 733909"/>
                  <a:gd name="connsiteX23" fmla="*/ 518271 w 815989"/>
                  <a:gd name="connsiteY23" fmla="*/ 4936 h 733909"/>
                  <a:gd name="connsiteX24" fmla="*/ 485251 w 815989"/>
                  <a:gd name="connsiteY24" fmla="*/ 18 h 733909"/>
                  <a:gd name="connsiteX25" fmla="*/ 464455 w 815989"/>
                  <a:gd name="connsiteY25" fmla="*/ 6131 h 733909"/>
                  <a:gd name="connsiteX26" fmla="*/ 468108 w 815989"/>
                  <a:gd name="connsiteY26" fmla="*/ 20392 h 733909"/>
                  <a:gd name="connsiteX27" fmla="*/ 489747 w 815989"/>
                  <a:gd name="connsiteY27" fmla="*/ 32195 h 733909"/>
                  <a:gd name="connsiteX28" fmla="*/ 473026 w 815989"/>
                  <a:gd name="connsiteY28" fmla="*/ 58752 h 733909"/>
                  <a:gd name="connsiteX29" fmla="*/ 419210 w 815989"/>
                  <a:gd name="connsiteY29" fmla="*/ 56715 h 733909"/>
                  <a:gd name="connsiteX30" fmla="*/ 410217 w 815989"/>
                  <a:gd name="connsiteY30" fmla="*/ 59104 h 733909"/>
                  <a:gd name="connsiteX31" fmla="*/ 402068 w 815989"/>
                  <a:gd name="connsiteY31" fmla="*/ 54607 h 733909"/>
                  <a:gd name="connsiteX32" fmla="*/ 331952 w 815989"/>
                  <a:gd name="connsiteY32" fmla="*/ 32195 h 733909"/>
                  <a:gd name="connsiteX33" fmla="*/ 300126 w 815989"/>
                  <a:gd name="connsiteY33" fmla="*/ 18706 h 733909"/>
                  <a:gd name="connsiteX34" fmla="*/ 270337 w 815989"/>
                  <a:gd name="connsiteY34" fmla="*/ 20322 h 733909"/>
                  <a:gd name="connsiteX35" fmla="*/ 241392 w 815989"/>
                  <a:gd name="connsiteY35" fmla="*/ 28893 h 733909"/>
                  <a:gd name="connsiteX36" fmla="*/ 219823 w 815989"/>
                  <a:gd name="connsiteY36" fmla="*/ 43155 h 733909"/>
                  <a:gd name="connsiteX37" fmla="*/ 211252 w 815989"/>
                  <a:gd name="connsiteY37" fmla="*/ 58682 h 733909"/>
                  <a:gd name="connsiteX38" fmla="*/ 216170 w 815989"/>
                  <a:gd name="connsiteY38" fmla="*/ 72101 h 733909"/>
                  <a:gd name="connsiteX39" fmla="*/ 193758 w 815989"/>
                  <a:gd name="connsiteY39" fmla="*/ 119875 h 733909"/>
                  <a:gd name="connsiteX40" fmla="*/ 191721 w 815989"/>
                  <a:gd name="connsiteY40" fmla="*/ 130062 h 733909"/>
                  <a:gd name="connsiteX41" fmla="*/ 174157 w 815989"/>
                  <a:gd name="connsiteY41" fmla="*/ 136174 h 733909"/>
                  <a:gd name="connsiteX42" fmla="*/ 130949 w 815989"/>
                  <a:gd name="connsiteY42" fmla="*/ 168352 h 733909"/>
                  <a:gd name="connsiteX43" fmla="*/ 81208 w 815989"/>
                  <a:gd name="connsiteY43" fmla="*/ 161396 h 733909"/>
                  <a:gd name="connsiteX44" fmla="*/ 84440 w 815989"/>
                  <a:gd name="connsiteY44" fmla="*/ 141795 h 733909"/>
                  <a:gd name="connsiteX45" fmla="*/ 68141 w 815989"/>
                  <a:gd name="connsiteY45" fmla="*/ 129992 h 733909"/>
                  <a:gd name="connsiteX46" fmla="*/ 37158 w 815989"/>
                  <a:gd name="connsiteY46" fmla="*/ 139758 h 733909"/>
                  <a:gd name="connsiteX47" fmla="*/ 9828 w 815989"/>
                  <a:gd name="connsiteY47" fmla="*/ 165471 h 733909"/>
                  <a:gd name="connsiteX48" fmla="*/ 62 w 815989"/>
                  <a:gd name="connsiteY48" fmla="*/ 192379 h 733909"/>
                  <a:gd name="connsiteX49" fmla="*/ 14746 w 815989"/>
                  <a:gd name="connsiteY49" fmla="*/ 206641 h 733909"/>
                  <a:gd name="connsiteX50" fmla="*/ 46572 w 815989"/>
                  <a:gd name="connsiteY50" fmla="*/ 197648 h 733909"/>
                  <a:gd name="connsiteX51" fmla="*/ 69827 w 815989"/>
                  <a:gd name="connsiteY51" fmla="*/ 178469 h 733909"/>
                  <a:gd name="connsiteX52" fmla="*/ 119568 w 815989"/>
                  <a:gd name="connsiteY52" fmla="*/ 186197 h 733909"/>
                  <a:gd name="connsiteX53" fmla="*/ 115072 w 815989"/>
                  <a:gd name="connsiteY53" fmla="*/ 230247 h 733909"/>
                  <a:gd name="connsiteX54" fmla="*/ 120833 w 815989"/>
                  <a:gd name="connsiteY54" fmla="*/ 242472 h 733909"/>
                  <a:gd name="connsiteX55" fmla="*/ 111418 w 815989"/>
                  <a:gd name="connsiteY55" fmla="*/ 251465 h 733909"/>
                  <a:gd name="connsiteX56" fmla="*/ 59218 w 815989"/>
                  <a:gd name="connsiteY56" fmla="*/ 322845 h 733909"/>
                  <a:gd name="connsiteX57" fmla="*/ 33504 w 815989"/>
                  <a:gd name="connsiteY57" fmla="*/ 340409 h 733909"/>
                  <a:gd name="connsiteX58" fmla="*/ 14816 w 815989"/>
                  <a:gd name="connsiteY58" fmla="*/ 368160 h 733909"/>
                  <a:gd name="connsiteX59" fmla="*/ 7439 w 815989"/>
                  <a:gd name="connsiteY59" fmla="*/ 405255 h 733909"/>
                  <a:gd name="connsiteX60" fmla="*/ 16432 w 815989"/>
                  <a:gd name="connsiteY60" fmla="*/ 437432 h 733909"/>
                  <a:gd name="connsiteX61" fmla="*/ 40460 w 815989"/>
                  <a:gd name="connsiteY61" fmla="*/ 458650 h 733909"/>
                  <a:gd name="connsiteX62" fmla="*/ 68562 w 815989"/>
                  <a:gd name="connsiteY62" fmla="*/ 462303 h 733909"/>
                  <a:gd name="connsiteX63" fmla="*/ 97086 w 815989"/>
                  <a:gd name="connsiteY63" fmla="*/ 452116 h 733909"/>
                  <a:gd name="connsiteX64" fmla="*/ 187646 w 815989"/>
                  <a:gd name="connsiteY64" fmla="*/ 467221 h 733909"/>
                  <a:gd name="connsiteX65" fmla="*/ 203102 w 815989"/>
                  <a:gd name="connsiteY65" fmla="*/ 466799 h 733909"/>
                  <a:gd name="connsiteX66" fmla="*/ 207599 w 815989"/>
                  <a:gd name="connsiteY66" fmla="*/ 481061 h 733909"/>
                  <a:gd name="connsiteX67" fmla="*/ 224741 w 815989"/>
                  <a:gd name="connsiteY67" fmla="*/ 509585 h 733909"/>
                  <a:gd name="connsiteX68" fmla="*/ 249612 w 815989"/>
                  <a:gd name="connsiteY68" fmla="*/ 529960 h 733909"/>
                  <a:gd name="connsiteX69" fmla="*/ 219472 w 815989"/>
                  <a:gd name="connsiteY69" fmla="*/ 605836 h 733909"/>
                  <a:gd name="connsiteX70" fmla="*/ 183993 w 815989"/>
                  <a:gd name="connsiteY70" fmla="*/ 609911 h 733909"/>
                  <a:gd name="connsiteX71" fmla="*/ 159122 w 815989"/>
                  <a:gd name="connsiteY71" fmla="*/ 630285 h 733909"/>
                  <a:gd name="connsiteX72" fmla="*/ 148513 w 815989"/>
                  <a:gd name="connsiteY72" fmla="*/ 660074 h 733909"/>
                  <a:gd name="connsiteX73" fmla="*/ 153783 w 815989"/>
                  <a:gd name="connsiteY73" fmla="*/ 693445 h 733909"/>
                  <a:gd name="connsiteX74" fmla="*/ 174157 w 815989"/>
                  <a:gd name="connsiteY74" fmla="*/ 719932 h 733909"/>
                  <a:gd name="connsiteX75" fmla="*/ 203524 w 815989"/>
                  <a:gd name="connsiteY75" fmla="*/ 733000 h 733909"/>
                  <a:gd name="connsiteX76" fmla="*/ 235701 w 815989"/>
                  <a:gd name="connsiteY76" fmla="*/ 729698 h 733909"/>
                  <a:gd name="connsiteX77" fmla="*/ 261766 w 815989"/>
                  <a:gd name="connsiteY77" fmla="*/ 709745 h 733909"/>
                  <a:gd name="connsiteX78" fmla="*/ 273639 w 815989"/>
                  <a:gd name="connsiteY78" fmla="*/ 679535 h 733909"/>
                  <a:gd name="connsiteX79" fmla="*/ 268300 w 815989"/>
                  <a:gd name="connsiteY79" fmla="*/ 645742 h 733909"/>
                  <a:gd name="connsiteX80" fmla="*/ 244694 w 815989"/>
                  <a:gd name="connsiteY80" fmla="*/ 616726 h 733909"/>
                  <a:gd name="connsiteX81" fmla="*/ 274834 w 815989"/>
                  <a:gd name="connsiteY81" fmla="*/ 540076 h 733909"/>
                  <a:gd name="connsiteX82" fmla="*/ 307854 w 815989"/>
                  <a:gd name="connsiteY82" fmla="*/ 542957 h 733909"/>
                  <a:gd name="connsiteX83" fmla="*/ 341226 w 815989"/>
                  <a:gd name="connsiteY83" fmla="*/ 534807 h 733909"/>
                  <a:gd name="connsiteX84" fmla="*/ 357525 w 815989"/>
                  <a:gd name="connsiteY84" fmla="*/ 526306 h 733909"/>
                  <a:gd name="connsiteX85" fmla="*/ 373825 w 815989"/>
                  <a:gd name="connsiteY85" fmla="*/ 542184 h 733909"/>
                  <a:gd name="connsiteX86" fmla="*/ 457008 w 815989"/>
                  <a:gd name="connsiteY86" fmla="*/ 598038 h 733909"/>
                  <a:gd name="connsiteX87" fmla="*/ 474501 w 815989"/>
                  <a:gd name="connsiteY87" fmla="*/ 626562 h 733909"/>
                  <a:gd name="connsiteX88" fmla="*/ 502674 w 815989"/>
                  <a:gd name="connsiteY88" fmla="*/ 645742 h 733909"/>
                  <a:gd name="connsiteX89" fmla="*/ 543844 w 815989"/>
                  <a:gd name="connsiteY89" fmla="*/ 650238 h 733909"/>
                  <a:gd name="connsiteX90" fmla="*/ 580518 w 815989"/>
                  <a:gd name="connsiteY90" fmla="*/ 633517 h 733909"/>
                  <a:gd name="connsiteX91" fmla="*/ 605389 w 815989"/>
                  <a:gd name="connsiteY91" fmla="*/ 599232 h 733909"/>
                  <a:gd name="connsiteX92" fmla="*/ 611079 w 815989"/>
                  <a:gd name="connsiteY92" fmla="*/ 567828 h 733909"/>
                  <a:gd name="connsiteX93" fmla="*/ 605389 w 815989"/>
                  <a:gd name="connsiteY93" fmla="*/ 537688 h 733909"/>
                  <a:gd name="connsiteX94" fmla="*/ 620423 w 815989"/>
                  <a:gd name="connsiteY94" fmla="*/ 438978 h 733909"/>
                  <a:gd name="connsiteX95" fmla="*/ 619229 w 815989"/>
                  <a:gd name="connsiteY95" fmla="*/ 416566 h 733909"/>
                  <a:gd name="connsiteX96" fmla="*/ 628994 w 815989"/>
                  <a:gd name="connsiteY96" fmla="*/ 413686 h 733909"/>
                  <a:gd name="connsiteX97" fmla="*/ 666090 w 815989"/>
                  <a:gd name="connsiteY97" fmla="*/ 379822 h 733909"/>
                  <a:gd name="connsiteX98" fmla="*/ 728477 w 815989"/>
                  <a:gd name="connsiteY98" fmla="*/ 413264 h 733909"/>
                  <a:gd name="connsiteX99" fmla="*/ 734238 w 815989"/>
                  <a:gd name="connsiteY99" fmla="*/ 442983 h 733909"/>
                  <a:gd name="connsiteX100" fmla="*/ 761568 w 815989"/>
                  <a:gd name="connsiteY100" fmla="*/ 476425 h 733909"/>
                  <a:gd name="connsiteX101" fmla="*/ 795431 w 815989"/>
                  <a:gd name="connsiteY101" fmla="*/ 478462 h 733909"/>
                  <a:gd name="connsiteX102" fmla="*/ 814611 w 815989"/>
                  <a:gd name="connsiteY102" fmla="*/ 450289 h 733909"/>
                  <a:gd name="connsiteX103" fmla="*/ 810536 w 815989"/>
                  <a:gd name="connsiteY103" fmla="*/ 408698 h 733909"/>
                  <a:gd name="connsiteX104" fmla="*/ 215327 w 815989"/>
                  <a:gd name="connsiteY104" fmla="*/ 117486 h 733909"/>
                  <a:gd name="connsiteX105" fmla="*/ 230011 w 815989"/>
                  <a:gd name="connsiteY105" fmla="*/ 80391 h 733909"/>
                  <a:gd name="connsiteX106" fmla="*/ 242657 w 815989"/>
                  <a:gd name="connsiteY106" fmla="*/ 83272 h 733909"/>
                  <a:gd name="connsiteX107" fmla="*/ 275677 w 815989"/>
                  <a:gd name="connsiteY107" fmla="*/ 82429 h 733909"/>
                  <a:gd name="connsiteX108" fmla="*/ 307081 w 815989"/>
                  <a:gd name="connsiteY108" fmla="*/ 73085 h 733909"/>
                  <a:gd name="connsiteX109" fmla="*/ 329493 w 815989"/>
                  <a:gd name="connsiteY109" fmla="*/ 56364 h 733909"/>
                  <a:gd name="connsiteX110" fmla="*/ 334832 w 815989"/>
                  <a:gd name="connsiteY110" fmla="*/ 44139 h 733909"/>
                  <a:gd name="connsiteX111" fmla="*/ 387454 w 815989"/>
                  <a:gd name="connsiteY111" fmla="*/ 63319 h 733909"/>
                  <a:gd name="connsiteX112" fmla="*/ 393145 w 815989"/>
                  <a:gd name="connsiteY112" fmla="*/ 66621 h 733909"/>
                  <a:gd name="connsiteX113" fmla="*/ 373192 w 815989"/>
                  <a:gd name="connsiteY113" fmla="*/ 86574 h 733909"/>
                  <a:gd name="connsiteX114" fmla="*/ 370733 w 815989"/>
                  <a:gd name="connsiteY114" fmla="*/ 112287 h 733909"/>
                  <a:gd name="connsiteX115" fmla="*/ 324997 w 815989"/>
                  <a:gd name="connsiteY115" fmla="*/ 124933 h 733909"/>
                  <a:gd name="connsiteX116" fmla="*/ 271602 w 815989"/>
                  <a:gd name="connsiteY116" fmla="*/ 144886 h 733909"/>
                  <a:gd name="connsiteX117" fmla="*/ 246310 w 815989"/>
                  <a:gd name="connsiteY117" fmla="*/ 130273 h 733909"/>
                  <a:gd name="connsiteX118" fmla="*/ 213711 w 815989"/>
                  <a:gd name="connsiteY118" fmla="*/ 126549 h 733909"/>
                  <a:gd name="connsiteX119" fmla="*/ 215327 w 815989"/>
                  <a:gd name="connsiteY119" fmla="*/ 117557 h 733909"/>
                  <a:gd name="connsiteX120" fmla="*/ 213290 w 815989"/>
                  <a:gd name="connsiteY120" fmla="*/ 397246 h 733909"/>
                  <a:gd name="connsiteX121" fmla="*/ 201065 w 815989"/>
                  <a:gd name="connsiteY121" fmla="*/ 440032 h 733909"/>
                  <a:gd name="connsiteX122" fmla="*/ 189262 w 815989"/>
                  <a:gd name="connsiteY122" fmla="*/ 440453 h 733909"/>
                  <a:gd name="connsiteX123" fmla="*/ 119146 w 815989"/>
                  <a:gd name="connsiteY123" fmla="*/ 432304 h 733909"/>
                  <a:gd name="connsiteX124" fmla="*/ 131792 w 815989"/>
                  <a:gd name="connsiteY124" fmla="*/ 411086 h 733909"/>
                  <a:gd name="connsiteX125" fmla="*/ 138748 w 815989"/>
                  <a:gd name="connsiteY125" fmla="*/ 372375 h 733909"/>
                  <a:gd name="connsiteX126" fmla="*/ 127718 w 815989"/>
                  <a:gd name="connsiteY126" fmla="*/ 339355 h 733909"/>
                  <a:gd name="connsiteX127" fmla="*/ 101231 w 815989"/>
                  <a:gd name="connsiteY127" fmla="*/ 319824 h 733909"/>
                  <a:gd name="connsiteX128" fmla="*/ 84159 w 815989"/>
                  <a:gd name="connsiteY128" fmla="*/ 317365 h 733909"/>
                  <a:gd name="connsiteX129" fmla="*/ 125750 w 815989"/>
                  <a:gd name="connsiteY129" fmla="*/ 263549 h 733909"/>
                  <a:gd name="connsiteX130" fmla="*/ 133479 w 815989"/>
                  <a:gd name="connsiteY130" fmla="*/ 256242 h 733909"/>
                  <a:gd name="connsiteX131" fmla="*/ 165305 w 815989"/>
                  <a:gd name="connsiteY131" fmla="*/ 268888 h 733909"/>
                  <a:gd name="connsiteX132" fmla="*/ 204859 w 815989"/>
                  <a:gd name="connsiteY132" fmla="*/ 266429 h 733909"/>
                  <a:gd name="connsiteX133" fmla="*/ 222001 w 815989"/>
                  <a:gd name="connsiteY133" fmla="*/ 314976 h 733909"/>
                  <a:gd name="connsiteX134" fmla="*/ 243218 w 815989"/>
                  <a:gd name="connsiteY134" fmla="*/ 362750 h 733909"/>
                  <a:gd name="connsiteX135" fmla="*/ 213430 w 815989"/>
                  <a:gd name="connsiteY135" fmla="*/ 397386 h 733909"/>
                  <a:gd name="connsiteX136" fmla="*/ 364972 w 815989"/>
                  <a:gd name="connsiteY136" fmla="*/ 360924 h 733909"/>
                  <a:gd name="connsiteX137" fmla="*/ 318463 w 815989"/>
                  <a:gd name="connsiteY137" fmla="*/ 343008 h 733909"/>
                  <a:gd name="connsiteX138" fmla="*/ 267106 w 815989"/>
                  <a:gd name="connsiteY138" fmla="*/ 349542 h 733909"/>
                  <a:gd name="connsiteX139" fmla="*/ 246310 w 815989"/>
                  <a:gd name="connsiteY139" fmla="*/ 304297 h 733909"/>
                  <a:gd name="connsiteX140" fmla="*/ 229167 w 815989"/>
                  <a:gd name="connsiteY140" fmla="*/ 257436 h 733909"/>
                  <a:gd name="connsiteX141" fmla="*/ 265841 w 815989"/>
                  <a:gd name="connsiteY141" fmla="*/ 229685 h 733909"/>
                  <a:gd name="connsiteX142" fmla="*/ 284599 w 815989"/>
                  <a:gd name="connsiteY142" fmla="*/ 195049 h 733909"/>
                  <a:gd name="connsiteX143" fmla="*/ 281789 w 815989"/>
                  <a:gd name="connsiteY143" fmla="*/ 159991 h 733909"/>
                  <a:gd name="connsiteX144" fmla="*/ 333989 w 815989"/>
                  <a:gd name="connsiteY144" fmla="*/ 140039 h 733909"/>
                  <a:gd name="connsiteX145" fmla="*/ 378040 w 815989"/>
                  <a:gd name="connsiteY145" fmla="*/ 127814 h 733909"/>
                  <a:gd name="connsiteX146" fmla="*/ 408250 w 815989"/>
                  <a:gd name="connsiteY146" fmla="*/ 153106 h 733909"/>
                  <a:gd name="connsiteX147" fmla="*/ 450263 w 815989"/>
                  <a:gd name="connsiteY147" fmla="*/ 166174 h 733909"/>
                  <a:gd name="connsiteX148" fmla="*/ 495086 w 815989"/>
                  <a:gd name="connsiteY148" fmla="*/ 163715 h 733909"/>
                  <a:gd name="connsiteX149" fmla="*/ 498318 w 815989"/>
                  <a:gd name="connsiteY149" fmla="*/ 162872 h 733909"/>
                  <a:gd name="connsiteX150" fmla="*/ 526069 w 815989"/>
                  <a:gd name="connsiteY150" fmla="*/ 204885 h 733909"/>
                  <a:gd name="connsiteX151" fmla="*/ 547217 w 815989"/>
                  <a:gd name="connsiteY151" fmla="*/ 244439 h 733909"/>
                  <a:gd name="connsiteX152" fmla="*/ 545179 w 815989"/>
                  <a:gd name="connsiteY152" fmla="*/ 244790 h 733909"/>
                  <a:gd name="connsiteX153" fmla="*/ 508435 w 815989"/>
                  <a:gd name="connsiteY153" fmla="*/ 269239 h 733909"/>
                  <a:gd name="connsiteX154" fmla="*/ 492979 w 815989"/>
                  <a:gd name="connsiteY154" fmla="*/ 309637 h 733909"/>
                  <a:gd name="connsiteX155" fmla="*/ 502323 w 815989"/>
                  <a:gd name="connsiteY155" fmla="*/ 356919 h 733909"/>
                  <a:gd name="connsiteX156" fmla="*/ 503939 w 815989"/>
                  <a:gd name="connsiteY156" fmla="*/ 360572 h 733909"/>
                  <a:gd name="connsiteX157" fmla="*/ 454619 w 815989"/>
                  <a:gd name="connsiteY157" fmla="*/ 381368 h 733909"/>
                  <a:gd name="connsiteX158" fmla="*/ 397501 w 815989"/>
                  <a:gd name="connsiteY158" fmla="*/ 401742 h 733909"/>
                  <a:gd name="connsiteX159" fmla="*/ 397079 w 815989"/>
                  <a:gd name="connsiteY159" fmla="*/ 400548 h 733909"/>
                  <a:gd name="connsiteX160" fmla="*/ 364832 w 815989"/>
                  <a:gd name="connsiteY160" fmla="*/ 360994 h 733909"/>
                  <a:gd name="connsiteX161" fmla="*/ 587262 w 815989"/>
                  <a:gd name="connsiteY161" fmla="*/ 509796 h 733909"/>
                  <a:gd name="connsiteX162" fmla="*/ 562813 w 815989"/>
                  <a:gd name="connsiteY162" fmla="*/ 493075 h 733909"/>
                  <a:gd name="connsiteX163" fmla="*/ 521222 w 815989"/>
                  <a:gd name="connsiteY163" fmla="*/ 486963 h 733909"/>
                  <a:gd name="connsiteX164" fmla="*/ 483705 w 815989"/>
                  <a:gd name="connsiteY164" fmla="*/ 502841 h 733909"/>
                  <a:gd name="connsiteX165" fmla="*/ 457991 w 815989"/>
                  <a:gd name="connsiteY165" fmla="*/ 537477 h 733909"/>
                  <a:gd name="connsiteX166" fmla="*/ 451879 w 815989"/>
                  <a:gd name="connsiteY166" fmla="*/ 564385 h 733909"/>
                  <a:gd name="connsiteX167" fmla="*/ 393145 w 815989"/>
                  <a:gd name="connsiteY167" fmla="*/ 521107 h 733909"/>
                  <a:gd name="connsiteX168" fmla="*/ 379305 w 815989"/>
                  <a:gd name="connsiteY168" fmla="*/ 508040 h 733909"/>
                  <a:gd name="connsiteX169" fmla="*/ 400452 w 815989"/>
                  <a:gd name="connsiteY169" fmla="*/ 470593 h 733909"/>
                  <a:gd name="connsiteX170" fmla="*/ 404527 w 815989"/>
                  <a:gd name="connsiteY170" fmla="*/ 427737 h 733909"/>
                  <a:gd name="connsiteX171" fmla="*/ 466141 w 815989"/>
                  <a:gd name="connsiteY171" fmla="*/ 406098 h 733909"/>
                  <a:gd name="connsiteX172" fmla="*/ 466141 w 815989"/>
                  <a:gd name="connsiteY172" fmla="*/ 405677 h 733909"/>
                  <a:gd name="connsiteX173" fmla="*/ 519536 w 815989"/>
                  <a:gd name="connsiteY173" fmla="*/ 382843 h 733909"/>
                  <a:gd name="connsiteX174" fmla="*/ 554172 w 815989"/>
                  <a:gd name="connsiteY174" fmla="*/ 408908 h 733909"/>
                  <a:gd name="connsiteX175" fmla="*/ 594920 w 815989"/>
                  <a:gd name="connsiteY175" fmla="*/ 419517 h 733909"/>
                  <a:gd name="connsiteX176" fmla="*/ 595342 w 815989"/>
                  <a:gd name="connsiteY176" fmla="*/ 437432 h 733909"/>
                  <a:gd name="connsiteX177" fmla="*/ 587192 w 815989"/>
                  <a:gd name="connsiteY177" fmla="*/ 509656 h 733909"/>
                  <a:gd name="connsiteX178" fmla="*/ 650844 w 815989"/>
                  <a:gd name="connsiteY178" fmla="*/ 265094 h 733909"/>
                  <a:gd name="connsiteX179" fmla="*/ 643046 w 815989"/>
                  <a:gd name="connsiteY179" fmla="*/ 272893 h 733909"/>
                  <a:gd name="connsiteX180" fmla="*/ 609253 w 815989"/>
                  <a:gd name="connsiteY180" fmla="*/ 250060 h 733909"/>
                  <a:gd name="connsiteX181" fmla="*/ 570542 w 815989"/>
                  <a:gd name="connsiteY181" fmla="*/ 241488 h 733909"/>
                  <a:gd name="connsiteX182" fmla="*/ 547287 w 815989"/>
                  <a:gd name="connsiteY182" fmla="*/ 199124 h 733909"/>
                  <a:gd name="connsiteX183" fmla="*/ 517568 w 815989"/>
                  <a:gd name="connsiteY183" fmla="*/ 154652 h 733909"/>
                  <a:gd name="connsiteX184" fmla="*/ 535062 w 815989"/>
                  <a:gd name="connsiteY184" fmla="*/ 137088 h 733909"/>
                  <a:gd name="connsiteX185" fmla="*/ 539559 w 815989"/>
                  <a:gd name="connsiteY185" fmla="*/ 115449 h 733909"/>
                  <a:gd name="connsiteX186" fmla="*/ 557123 w 815989"/>
                  <a:gd name="connsiteY186" fmla="*/ 117908 h 733909"/>
                  <a:gd name="connsiteX187" fmla="*/ 609323 w 815989"/>
                  <a:gd name="connsiteY187" fmla="*/ 131327 h 733909"/>
                  <a:gd name="connsiteX188" fmla="*/ 602789 w 815989"/>
                  <a:gd name="connsiteY188" fmla="*/ 141514 h 733909"/>
                  <a:gd name="connsiteX189" fmla="*/ 604405 w 815989"/>
                  <a:gd name="connsiteY189" fmla="*/ 167228 h 733909"/>
                  <a:gd name="connsiteX190" fmla="*/ 621969 w 815989"/>
                  <a:gd name="connsiteY190" fmla="*/ 193784 h 733909"/>
                  <a:gd name="connsiteX191" fmla="*/ 651758 w 815989"/>
                  <a:gd name="connsiteY191" fmla="*/ 215845 h 733909"/>
                  <a:gd name="connsiteX192" fmla="*/ 677050 w 815989"/>
                  <a:gd name="connsiteY192" fmla="*/ 224416 h 733909"/>
                  <a:gd name="connsiteX193" fmla="*/ 650914 w 815989"/>
                  <a:gd name="connsiteY193" fmla="*/ 265165 h 73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815989" h="733909">
                    <a:moveTo>
                      <a:pt x="810676" y="409049"/>
                    </a:moveTo>
                    <a:cubicBezTo>
                      <a:pt x="804424" y="394646"/>
                      <a:pt x="795853" y="383897"/>
                      <a:pt x="785033" y="376872"/>
                    </a:cubicBezTo>
                    <a:cubicBezTo>
                      <a:pt x="773862" y="369776"/>
                      <a:pt x="763043" y="368160"/>
                      <a:pt x="752434" y="371954"/>
                    </a:cubicBezTo>
                    <a:cubicBezTo>
                      <a:pt x="743442" y="375467"/>
                      <a:pt x="737048" y="382000"/>
                      <a:pt x="733255" y="391485"/>
                    </a:cubicBezTo>
                    <a:cubicBezTo>
                      <a:pt x="713934" y="380385"/>
                      <a:pt x="694122" y="369495"/>
                      <a:pt x="673677" y="358886"/>
                    </a:cubicBezTo>
                    <a:cubicBezTo>
                      <a:pt x="675364" y="349683"/>
                      <a:pt x="675364" y="340198"/>
                      <a:pt x="673677" y="330362"/>
                    </a:cubicBezTo>
                    <a:cubicBezTo>
                      <a:pt x="672061" y="320597"/>
                      <a:pt x="668830" y="310761"/>
                      <a:pt x="663912" y="300995"/>
                    </a:cubicBezTo>
                    <a:cubicBezTo>
                      <a:pt x="662296" y="298044"/>
                      <a:pt x="660680" y="295164"/>
                      <a:pt x="659064" y="292424"/>
                    </a:cubicBezTo>
                    <a:cubicBezTo>
                      <a:pt x="662577" y="288911"/>
                      <a:pt x="665949" y="285328"/>
                      <a:pt x="669251" y="281815"/>
                    </a:cubicBezTo>
                    <a:cubicBezTo>
                      <a:pt x="686675" y="262284"/>
                      <a:pt x="696651" y="242823"/>
                      <a:pt x="699461" y="223503"/>
                    </a:cubicBezTo>
                    <a:cubicBezTo>
                      <a:pt x="710562" y="220482"/>
                      <a:pt x="717236" y="213456"/>
                      <a:pt x="719414" y="202285"/>
                    </a:cubicBezTo>
                    <a:cubicBezTo>
                      <a:pt x="720749" y="190904"/>
                      <a:pt x="716955" y="178750"/>
                      <a:pt x="707962" y="166033"/>
                    </a:cubicBezTo>
                    <a:cubicBezTo>
                      <a:pt x="698970" y="152966"/>
                      <a:pt x="686745" y="142216"/>
                      <a:pt x="671289" y="133786"/>
                    </a:cubicBezTo>
                    <a:cubicBezTo>
                      <a:pt x="662858" y="129219"/>
                      <a:pt x="654708" y="126058"/>
                      <a:pt x="646840" y="124371"/>
                    </a:cubicBezTo>
                    <a:cubicBezTo>
                      <a:pt x="638690" y="123037"/>
                      <a:pt x="631453" y="122896"/>
                      <a:pt x="625201" y="124020"/>
                    </a:cubicBezTo>
                    <a:cubicBezTo>
                      <a:pt x="604826" y="114746"/>
                      <a:pt x="581291" y="107861"/>
                      <a:pt x="554664" y="103224"/>
                    </a:cubicBezTo>
                    <a:cubicBezTo>
                      <a:pt x="548130" y="102171"/>
                      <a:pt x="541596" y="101187"/>
                      <a:pt x="535062" y="100344"/>
                    </a:cubicBezTo>
                    <a:cubicBezTo>
                      <a:pt x="533446" y="97323"/>
                      <a:pt x="531268" y="94232"/>
                      <a:pt x="528528" y="91000"/>
                    </a:cubicBezTo>
                    <a:cubicBezTo>
                      <a:pt x="519817" y="80391"/>
                      <a:pt x="508154" y="71820"/>
                      <a:pt x="493471" y="65286"/>
                    </a:cubicBezTo>
                    <a:cubicBezTo>
                      <a:pt x="499161" y="55521"/>
                      <a:pt x="504431" y="46387"/>
                      <a:pt x="509348" y="37957"/>
                    </a:cubicBezTo>
                    <a:cubicBezTo>
                      <a:pt x="517498" y="39572"/>
                      <a:pt x="525226" y="40134"/>
                      <a:pt x="532603" y="39572"/>
                    </a:cubicBezTo>
                    <a:cubicBezTo>
                      <a:pt x="543212" y="39081"/>
                      <a:pt x="549746" y="36551"/>
                      <a:pt x="552134" y="32266"/>
                    </a:cubicBezTo>
                    <a:cubicBezTo>
                      <a:pt x="554312" y="28191"/>
                      <a:pt x="551994" y="23273"/>
                      <a:pt x="545179" y="17582"/>
                    </a:cubicBezTo>
                    <a:cubicBezTo>
                      <a:pt x="538364" y="12454"/>
                      <a:pt x="529442" y="8168"/>
                      <a:pt x="518271" y="4936"/>
                    </a:cubicBezTo>
                    <a:cubicBezTo>
                      <a:pt x="506819" y="1423"/>
                      <a:pt x="495859" y="-193"/>
                      <a:pt x="485251" y="18"/>
                    </a:cubicBezTo>
                    <a:cubicBezTo>
                      <a:pt x="474642" y="299"/>
                      <a:pt x="467687" y="2337"/>
                      <a:pt x="464455" y="6131"/>
                    </a:cubicBezTo>
                    <a:cubicBezTo>
                      <a:pt x="461153" y="9995"/>
                      <a:pt x="462417" y="14702"/>
                      <a:pt x="468108" y="20392"/>
                    </a:cubicBezTo>
                    <a:cubicBezTo>
                      <a:pt x="473237" y="25029"/>
                      <a:pt x="480473" y="28964"/>
                      <a:pt x="489747" y="32195"/>
                    </a:cubicBezTo>
                    <a:cubicBezTo>
                      <a:pt x="484267" y="40345"/>
                      <a:pt x="478717" y="49197"/>
                      <a:pt x="473026" y="58752"/>
                    </a:cubicBezTo>
                    <a:cubicBezTo>
                      <a:pt x="455111" y="54115"/>
                      <a:pt x="437125" y="53413"/>
                      <a:pt x="419210" y="56715"/>
                    </a:cubicBezTo>
                    <a:cubicBezTo>
                      <a:pt x="416259" y="57488"/>
                      <a:pt x="413238" y="58331"/>
                      <a:pt x="410217" y="59104"/>
                    </a:cubicBezTo>
                    <a:cubicBezTo>
                      <a:pt x="407477" y="57488"/>
                      <a:pt x="404737" y="55942"/>
                      <a:pt x="402068" y="54607"/>
                    </a:cubicBezTo>
                    <a:cubicBezTo>
                      <a:pt x="377829" y="42383"/>
                      <a:pt x="354434" y="34865"/>
                      <a:pt x="331952" y="32195"/>
                    </a:cubicBezTo>
                    <a:cubicBezTo>
                      <a:pt x="326472" y="25170"/>
                      <a:pt x="315934" y="20674"/>
                      <a:pt x="300126" y="18706"/>
                    </a:cubicBezTo>
                    <a:cubicBezTo>
                      <a:pt x="290290" y="17934"/>
                      <a:pt x="280384" y="18425"/>
                      <a:pt x="270337" y="20322"/>
                    </a:cubicBezTo>
                    <a:cubicBezTo>
                      <a:pt x="260010" y="21938"/>
                      <a:pt x="250385" y="24819"/>
                      <a:pt x="241392" y="28893"/>
                    </a:cubicBezTo>
                    <a:cubicBezTo>
                      <a:pt x="232469" y="32968"/>
                      <a:pt x="225233" y="37746"/>
                      <a:pt x="219823" y="43155"/>
                    </a:cubicBezTo>
                    <a:cubicBezTo>
                      <a:pt x="214624" y="48284"/>
                      <a:pt x="211814" y="53483"/>
                      <a:pt x="211252" y="58682"/>
                    </a:cubicBezTo>
                    <a:cubicBezTo>
                      <a:pt x="210690" y="63530"/>
                      <a:pt x="212306" y="68026"/>
                      <a:pt x="216170" y="72101"/>
                    </a:cubicBezTo>
                    <a:cubicBezTo>
                      <a:pt x="205842" y="85169"/>
                      <a:pt x="198395" y="101046"/>
                      <a:pt x="193758" y="119875"/>
                    </a:cubicBezTo>
                    <a:cubicBezTo>
                      <a:pt x="192915" y="123107"/>
                      <a:pt x="192283" y="126479"/>
                      <a:pt x="191721" y="130062"/>
                    </a:cubicBezTo>
                    <a:cubicBezTo>
                      <a:pt x="186030" y="131678"/>
                      <a:pt x="180129" y="133716"/>
                      <a:pt x="174157" y="136174"/>
                    </a:cubicBezTo>
                    <a:cubicBezTo>
                      <a:pt x="156242" y="144324"/>
                      <a:pt x="141839" y="155073"/>
                      <a:pt x="130949" y="168352"/>
                    </a:cubicBezTo>
                    <a:cubicBezTo>
                      <a:pt x="113807" y="165612"/>
                      <a:pt x="97226" y="163364"/>
                      <a:pt x="81208" y="161396"/>
                    </a:cubicBezTo>
                    <a:cubicBezTo>
                      <a:pt x="84721" y="154090"/>
                      <a:pt x="85775" y="147556"/>
                      <a:pt x="84440" y="141795"/>
                    </a:cubicBezTo>
                    <a:cubicBezTo>
                      <a:pt x="82613" y="134418"/>
                      <a:pt x="77133" y="130484"/>
                      <a:pt x="68141" y="129992"/>
                    </a:cubicBezTo>
                    <a:cubicBezTo>
                      <a:pt x="59218" y="129711"/>
                      <a:pt x="48890" y="132943"/>
                      <a:pt x="37158" y="139758"/>
                    </a:cubicBezTo>
                    <a:cubicBezTo>
                      <a:pt x="25987" y="146853"/>
                      <a:pt x="16924" y="155354"/>
                      <a:pt x="9828" y="165471"/>
                    </a:cubicBezTo>
                    <a:cubicBezTo>
                      <a:pt x="2732" y="175237"/>
                      <a:pt x="-500" y="184230"/>
                      <a:pt x="62" y="192379"/>
                    </a:cubicBezTo>
                    <a:cubicBezTo>
                      <a:pt x="1116" y="201091"/>
                      <a:pt x="6034" y="205798"/>
                      <a:pt x="14746" y="206641"/>
                    </a:cubicBezTo>
                    <a:cubicBezTo>
                      <a:pt x="23458" y="207695"/>
                      <a:pt x="33996" y="204744"/>
                      <a:pt x="46572" y="197648"/>
                    </a:cubicBezTo>
                    <a:cubicBezTo>
                      <a:pt x="55565" y="192239"/>
                      <a:pt x="63293" y="185845"/>
                      <a:pt x="69827" y="178469"/>
                    </a:cubicBezTo>
                    <a:cubicBezTo>
                      <a:pt x="85845" y="180366"/>
                      <a:pt x="102426" y="182965"/>
                      <a:pt x="119568" y="186197"/>
                    </a:cubicBezTo>
                    <a:cubicBezTo>
                      <a:pt x="112472" y="201161"/>
                      <a:pt x="110997" y="215845"/>
                      <a:pt x="115072" y="230247"/>
                    </a:cubicBezTo>
                    <a:cubicBezTo>
                      <a:pt x="116477" y="234603"/>
                      <a:pt x="118374" y="238678"/>
                      <a:pt x="120833" y="242472"/>
                    </a:cubicBezTo>
                    <a:cubicBezTo>
                      <a:pt x="117531" y="245212"/>
                      <a:pt x="114439" y="248163"/>
                      <a:pt x="111418" y="251465"/>
                    </a:cubicBezTo>
                    <a:cubicBezTo>
                      <a:pt x="87812" y="275422"/>
                      <a:pt x="70389" y="299169"/>
                      <a:pt x="59218" y="322845"/>
                    </a:cubicBezTo>
                    <a:cubicBezTo>
                      <a:pt x="50014" y="326920"/>
                      <a:pt x="41443" y="332751"/>
                      <a:pt x="33504" y="340409"/>
                    </a:cubicBezTo>
                    <a:cubicBezTo>
                      <a:pt x="25917" y="348348"/>
                      <a:pt x="19664" y="357551"/>
                      <a:pt x="14816" y="368160"/>
                    </a:cubicBezTo>
                    <a:cubicBezTo>
                      <a:pt x="9336" y="380595"/>
                      <a:pt x="6948" y="393031"/>
                      <a:pt x="7439" y="405255"/>
                    </a:cubicBezTo>
                    <a:cubicBezTo>
                      <a:pt x="7720" y="417199"/>
                      <a:pt x="10741" y="427948"/>
                      <a:pt x="16432" y="437432"/>
                    </a:cubicBezTo>
                    <a:cubicBezTo>
                      <a:pt x="22123" y="446917"/>
                      <a:pt x="30132" y="454013"/>
                      <a:pt x="40460" y="458650"/>
                    </a:cubicBezTo>
                    <a:cubicBezTo>
                      <a:pt x="49452" y="462444"/>
                      <a:pt x="58796" y="463708"/>
                      <a:pt x="68562" y="462303"/>
                    </a:cubicBezTo>
                    <a:cubicBezTo>
                      <a:pt x="78328" y="460968"/>
                      <a:pt x="87882" y="457526"/>
                      <a:pt x="97086" y="452116"/>
                    </a:cubicBezTo>
                    <a:cubicBezTo>
                      <a:pt x="120762" y="462163"/>
                      <a:pt x="150902" y="467221"/>
                      <a:pt x="187646" y="467221"/>
                    </a:cubicBezTo>
                    <a:cubicBezTo>
                      <a:pt x="192775" y="467221"/>
                      <a:pt x="197974" y="467080"/>
                      <a:pt x="203102" y="466799"/>
                    </a:cubicBezTo>
                    <a:cubicBezTo>
                      <a:pt x="204226" y="471717"/>
                      <a:pt x="205702" y="476425"/>
                      <a:pt x="207599" y="481061"/>
                    </a:cubicBezTo>
                    <a:cubicBezTo>
                      <a:pt x="211674" y="491670"/>
                      <a:pt x="217364" y="501155"/>
                      <a:pt x="224741" y="509585"/>
                    </a:cubicBezTo>
                    <a:cubicBezTo>
                      <a:pt x="231767" y="517735"/>
                      <a:pt x="240057" y="524550"/>
                      <a:pt x="249612" y="529960"/>
                    </a:cubicBezTo>
                    <a:cubicBezTo>
                      <a:pt x="239284" y="555252"/>
                      <a:pt x="229238" y="580544"/>
                      <a:pt x="219472" y="605836"/>
                    </a:cubicBezTo>
                    <a:cubicBezTo>
                      <a:pt x="207528" y="603658"/>
                      <a:pt x="195726" y="604993"/>
                      <a:pt x="183993" y="609911"/>
                    </a:cubicBezTo>
                    <a:cubicBezTo>
                      <a:pt x="173665" y="614548"/>
                      <a:pt x="165375" y="621363"/>
                      <a:pt x="159122" y="630285"/>
                    </a:cubicBezTo>
                    <a:cubicBezTo>
                      <a:pt x="153150" y="639278"/>
                      <a:pt x="149567" y="649184"/>
                      <a:pt x="148513" y="660074"/>
                    </a:cubicBezTo>
                    <a:cubicBezTo>
                      <a:pt x="147389" y="671174"/>
                      <a:pt x="149146" y="682345"/>
                      <a:pt x="153783" y="693445"/>
                    </a:cubicBezTo>
                    <a:cubicBezTo>
                      <a:pt x="158700" y="704335"/>
                      <a:pt x="165445" y="713187"/>
                      <a:pt x="174157" y="719932"/>
                    </a:cubicBezTo>
                    <a:cubicBezTo>
                      <a:pt x="183150" y="726747"/>
                      <a:pt x="192915" y="731103"/>
                      <a:pt x="203524" y="733000"/>
                    </a:cubicBezTo>
                    <a:cubicBezTo>
                      <a:pt x="214414" y="734897"/>
                      <a:pt x="225093" y="733843"/>
                      <a:pt x="235701" y="729698"/>
                    </a:cubicBezTo>
                    <a:cubicBezTo>
                      <a:pt x="246591" y="725412"/>
                      <a:pt x="255303" y="718667"/>
                      <a:pt x="261766" y="709745"/>
                    </a:cubicBezTo>
                    <a:cubicBezTo>
                      <a:pt x="268300" y="701033"/>
                      <a:pt x="272234" y="690987"/>
                      <a:pt x="273639" y="679535"/>
                    </a:cubicBezTo>
                    <a:cubicBezTo>
                      <a:pt x="274764" y="668364"/>
                      <a:pt x="272937" y="657123"/>
                      <a:pt x="268300" y="645742"/>
                    </a:cubicBezTo>
                    <a:cubicBezTo>
                      <a:pt x="262890" y="633517"/>
                      <a:pt x="254951" y="623822"/>
                      <a:pt x="244694" y="616726"/>
                    </a:cubicBezTo>
                    <a:cubicBezTo>
                      <a:pt x="254741" y="591153"/>
                      <a:pt x="264787" y="565650"/>
                      <a:pt x="274834" y="540076"/>
                    </a:cubicBezTo>
                    <a:cubicBezTo>
                      <a:pt x="285724" y="542817"/>
                      <a:pt x="296683" y="543730"/>
                      <a:pt x="307854" y="542957"/>
                    </a:cubicBezTo>
                    <a:cubicBezTo>
                      <a:pt x="319236" y="542114"/>
                      <a:pt x="330406" y="539444"/>
                      <a:pt x="341226" y="534807"/>
                    </a:cubicBezTo>
                    <a:cubicBezTo>
                      <a:pt x="347198" y="532700"/>
                      <a:pt x="352678" y="529819"/>
                      <a:pt x="357525" y="526306"/>
                    </a:cubicBezTo>
                    <a:cubicBezTo>
                      <a:pt x="363005" y="531786"/>
                      <a:pt x="368415" y="537056"/>
                      <a:pt x="373825" y="542184"/>
                    </a:cubicBezTo>
                    <a:cubicBezTo>
                      <a:pt x="401786" y="568038"/>
                      <a:pt x="429608" y="586656"/>
                      <a:pt x="457008" y="598038"/>
                    </a:cubicBezTo>
                    <a:cubicBezTo>
                      <a:pt x="460801" y="608646"/>
                      <a:pt x="466633" y="618131"/>
                      <a:pt x="474501" y="626562"/>
                    </a:cubicBezTo>
                    <a:cubicBezTo>
                      <a:pt x="482089" y="634711"/>
                      <a:pt x="491504" y="641175"/>
                      <a:pt x="502674" y="645742"/>
                    </a:cubicBezTo>
                    <a:cubicBezTo>
                      <a:pt x="516515" y="650870"/>
                      <a:pt x="530285" y="652416"/>
                      <a:pt x="543844" y="650238"/>
                    </a:cubicBezTo>
                    <a:cubicBezTo>
                      <a:pt x="557474" y="647849"/>
                      <a:pt x="569698" y="642229"/>
                      <a:pt x="580518" y="633517"/>
                    </a:cubicBezTo>
                    <a:cubicBezTo>
                      <a:pt x="591408" y="624805"/>
                      <a:pt x="599698" y="613354"/>
                      <a:pt x="605389" y="599232"/>
                    </a:cubicBezTo>
                    <a:cubicBezTo>
                      <a:pt x="609463" y="588904"/>
                      <a:pt x="611360" y="578436"/>
                      <a:pt x="611079" y="567828"/>
                    </a:cubicBezTo>
                    <a:cubicBezTo>
                      <a:pt x="611079" y="557219"/>
                      <a:pt x="609182" y="547172"/>
                      <a:pt x="605389" y="537688"/>
                    </a:cubicBezTo>
                    <a:cubicBezTo>
                      <a:pt x="615997" y="509937"/>
                      <a:pt x="620985" y="477057"/>
                      <a:pt x="620423" y="438978"/>
                    </a:cubicBezTo>
                    <a:cubicBezTo>
                      <a:pt x="620142" y="431671"/>
                      <a:pt x="619791" y="424154"/>
                      <a:pt x="619229" y="416566"/>
                    </a:cubicBezTo>
                    <a:cubicBezTo>
                      <a:pt x="622461" y="415723"/>
                      <a:pt x="625763" y="414810"/>
                      <a:pt x="628994" y="413686"/>
                    </a:cubicBezTo>
                    <a:cubicBezTo>
                      <a:pt x="646137" y="406309"/>
                      <a:pt x="658502" y="395068"/>
                      <a:pt x="666090" y="379822"/>
                    </a:cubicBezTo>
                    <a:cubicBezTo>
                      <a:pt x="687588" y="390993"/>
                      <a:pt x="708384" y="402094"/>
                      <a:pt x="728477" y="413264"/>
                    </a:cubicBezTo>
                    <a:cubicBezTo>
                      <a:pt x="728266" y="423030"/>
                      <a:pt x="730163" y="432936"/>
                      <a:pt x="734238" y="442983"/>
                    </a:cubicBezTo>
                    <a:cubicBezTo>
                      <a:pt x="740702" y="458509"/>
                      <a:pt x="749835" y="469610"/>
                      <a:pt x="761568" y="476425"/>
                    </a:cubicBezTo>
                    <a:cubicBezTo>
                      <a:pt x="773019" y="482888"/>
                      <a:pt x="784261" y="483661"/>
                      <a:pt x="795431" y="478462"/>
                    </a:cubicBezTo>
                    <a:cubicBezTo>
                      <a:pt x="805197" y="472982"/>
                      <a:pt x="811590" y="463638"/>
                      <a:pt x="814611" y="450289"/>
                    </a:cubicBezTo>
                    <a:cubicBezTo>
                      <a:pt x="817351" y="437222"/>
                      <a:pt x="816016" y="423381"/>
                      <a:pt x="810536" y="408698"/>
                    </a:cubicBezTo>
                    <a:close/>
                    <a:moveTo>
                      <a:pt x="215327" y="117486"/>
                    </a:moveTo>
                    <a:cubicBezTo>
                      <a:pt x="218629" y="103084"/>
                      <a:pt x="223477" y="90719"/>
                      <a:pt x="230011" y="80391"/>
                    </a:cubicBezTo>
                    <a:cubicBezTo>
                      <a:pt x="233804" y="81796"/>
                      <a:pt x="238020" y="82710"/>
                      <a:pt x="242657" y="83272"/>
                    </a:cubicBezTo>
                    <a:cubicBezTo>
                      <a:pt x="253546" y="84607"/>
                      <a:pt x="264506" y="84396"/>
                      <a:pt x="275677" y="82429"/>
                    </a:cubicBezTo>
                    <a:cubicBezTo>
                      <a:pt x="287058" y="80532"/>
                      <a:pt x="297526" y="77370"/>
                      <a:pt x="307081" y="73085"/>
                    </a:cubicBezTo>
                    <a:cubicBezTo>
                      <a:pt x="316636" y="68448"/>
                      <a:pt x="324083" y="62897"/>
                      <a:pt x="329493" y="56364"/>
                    </a:cubicBezTo>
                    <a:cubicBezTo>
                      <a:pt x="332795" y="52289"/>
                      <a:pt x="334551" y="48214"/>
                      <a:pt x="334832" y="44139"/>
                    </a:cubicBezTo>
                    <a:cubicBezTo>
                      <a:pt x="351694" y="47652"/>
                      <a:pt x="369188" y="54045"/>
                      <a:pt x="387454" y="63319"/>
                    </a:cubicBezTo>
                    <a:cubicBezTo>
                      <a:pt x="389351" y="64443"/>
                      <a:pt x="391248" y="65497"/>
                      <a:pt x="393145" y="66621"/>
                    </a:cubicBezTo>
                    <a:cubicBezTo>
                      <a:pt x="383660" y="72031"/>
                      <a:pt x="376986" y="78705"/>
                      <a:pt x="373192" y="86574"/>
                    </a:cubicBezTo>
                    <a:cubicBezTo>
                      <a:pt x="369117" y="94442"/>
                      <a:pt x="368274" y="103014"/>
                      <a:pt x="370733" y="112287"/>
                    </a:cubicBezTo>
                    <a:cubicBezTo>
                      <a:pt x="355839" y="115800"/>
                      <a:pt x="340593" y="120086"/>
                      <a:pt x="324997" y="124933"/>
                    </a:cubicBezTo>
                    <a:cubicBezTo>
                      <a:pt x="306519" y="130905"/>
                      <a:pt x="288744" y="137580"/>
                      <a:pt x="271602" y="144886"/>
                    </a:cubicBezTo>
                    <a:cubicBezTo>
                      <a:pt x="264787" y="138423"/>
                      <a:pt x="256357" y="133434"/>
                      <a:pt x="246310" y="130273"/>
                    </a:cubicBezTo>
                    <a:cubicBezTo>
                      <a:pt x="236263" y="126971"/>
                      <a:pt x="225374" y="125777"/>
                      <a:pt x="213711" y="126549"/>
                    </a:cubicBezTo>
                    <a:cubicBezTo>
                      <a:pt x="214273" y="123318"/>
                      <a:pt x="214765" y="120297"/>
                      <a:pt x="215327" y="117557"/>
                    </a:cubicBezTo>
                    <a:close/>
                    <a:moveTo>
                      <a:pt x="213290" y="397246"/>
                    </a:moveTo>
                    <a:cubicBezTo>
                      <a:pt x="205983" y="410524"/>
                      <a:pt x="201908" y="424857"/>
                      <a:pt x="201065" y="440032"/>
                    </a:cubicBezTo>
                    <a:cubicBezTo>
                      <a:pt x="196990" y="440243"/>
                      <a:pt x="193056" y="440453"/>
                      <a:pt x="189262" y="440453"/>
                    </a:cubicBezTo>
                    <a:cubicBezTo>
                      <a:pt x="161792" y="440805"/>
                      <a:pt x="138397" y="438065"/>
                      <a:pt x="119146" y="432304"/>
                    </a:cubicBezTo>
                    <a:cubicBezTo>
                      <a:pt x="124064" y="426051"/>
                      <a:pt x="128280" y="419025"/>
                      <a:pt x="131792" y="411086"/>
                    </a:cubicBezTo>
                    <a:cubicBezTo>
                      <a:pt x="137272" y="397808"/>
                      <a:pt x="139521" y="384811"/>
                      <a:pt x="138748" y="372375"/>
                    </a:cubicBezTo>
                    <a:cubicBezTo>
                      <a:pt x="137905" y="359870"/>
                      <a:pt x="134251" y="348840"/>
                      <a:pt x="127718" y="339355"/>
                    </a:cubicBezTo>
                    <a:cubicBezTo>
                      <a:pt x="121465" y="330081"/>
                      <a:pt x="112683" y="323618"/>
                      <a:pt x="101231" y="319824"/>
                    </a:cubicBezTo>
                    <a:cubicBezTo>
                      <a:pt x="95540" y="318138"/>
                      <a:pt x="89850" y="317365"/>
                      <a:pt x="84159" y="317365"/>
                    </a:cubicBezTo>
                    <a:cubicBezTo>
                      <a:pt x="94205" y="300012"/>
                      <a:pt x="108046" y="282026"/>
                      <a:pt x="125750" y="263549"/>
                    </a:cubicBezTo>
                    <a:cubicBezTo>
                      <a:pt x="128209" y="261090"/>
                      <a:pt x="130809" y="258701"/>
                      <a:pt x="133479" y="256242"/>
                    </a:cubicBezTo>
                    <a:cubicBezTo>
                      <a:pt x="142471" y="262776"/>
                      <a:pt x="153080" y="266991"/>
                      <a:pt x="165305" y="268888"/>
                    </a:cubicBezTo>
                    <a:cubicBezTo>
                      <a:pt x="177810" y="270504"/>
                      <a:pt x="190948" y="269661"/>
                      <a:pt x="204859" y="266429"/>
                    </a:cubicBezTo>
                    <a:cubicBezTo>
                      <a:pt x="209496" y="282237"/>
                      <a:pt x="215186" y="298396"/>
                      <a:pt x="222001" y="314976"/>
                    </a:cubicBezTo>
                    <a:cubicBezTo>
                      <a:pt x="228254" y="331276"/>
                      <a:pt x="235280" y="347224"/>
                      <a:pt x="243218" y="362750"/>
                    </a:cubicBezTo>
                    <a:cubicBezTo>
                      <a:pt x="230432" y="372235"/>
                      <a:pt x="220526" y="383827"/>
                      <a:pt x="213430" y="397386"/>
                    </a:cubicBezTo>
                    <a:close/>
                    <a:moveTo>
                      <a:pt x="364972" y="360924"/>
                    </a:moveTo>
                    <a:cubicBezTo>
                      <a:pt x="351132" y="351158"/>
                      <a:pt x="335605" y="345116"/>
                      <a:pt x="318463" y="343008"/>
                    </a:cubicBezTo>
                    <a:cubicBezTo>
                      <a:pt x="301320" y="340830"/>
                      <a:pt x="284178" y="343008"/>
                      <a:pt x="267106" y="349542"/>
                    </a:cubicBezTo>
                    <a:cubicBezTo>
                      <a:pt x="259518" y="334578"/>
                      <a:pt x="252563" y="319473"/>
                      <a:pt x="246310" y="304297"/>
                    </a:cubicBezTo>
                    <a:cubicBezTo>
                      <a:pt x="239495" y="288279"/>
                      <a:pt x="233804" y="272612"/>
                      <a:pt x="229167" y="257436"/>
                    </a:cubicBezTo>
                    <a:cubicBezTo>
                      <a:pt x="244132" y="250060"/>
                      <a:pt x="256357" y="240856"/>
                      <a:pt x="265841" y="229685"/>
                    </a:cubicBezTo>
                    <a:cubicBezTo>
                      <a:pt x="275326" y="218796"/>
                      <a:pt x="281578" y="207274"/>
                      <a:pt x="284599" y="195049"/>
                    </a:cubicBezTo>
                    <a:cubicBezTo>
                      <a:pt x="287620" y="182824"/>
                      <a:pt x="286637" y="171092"/>
                      <a:pt x="281789" y="159991"/>
                    </a:cubicBezTo>
                    <a:cubicBezTo>
                      <a:pt x="298370" y="152685"/>
                      <a:pt x="315723" y="146010"/>
                      <a:pt x="333989" y="140039"/>
                    </a:cubicBezTo>
                    <a:cubicBezTo>
                      <a:pt x="348673" y="135121"/>
                      <a:pt x="363356" y="131046"/>
                      <a:pt x="378040" y="127814"/>
                    </a:cubicBezTo>
                    <a:cubicBezTo>
                      <a:pt x="385417" y="138142"/>
                      <a:pt x="395463" y="146572"/>
                      <a:pt x="408250" y="153106"/>
                    </a:cubicBezTo>
                    <a:cubicBezTo>
                      <a:pt x="421037" y="159921"/>
                      <a:pt x="435018" y="164277"/>
                      <a:pt x="450263" y="166174"/>
                    </a:cubicBezTo>
                    <a:cubicBezTo>
                      <a:pt x="465509" y="168071"/>
                      <a:pt x="480403" y="167228"/>
                      <a:pt x="495086" y="163715"/>
                    </a:cubicBezTo>
                    <a:cubicBezTo>
                      <a:pt x="496492" y="163434"/>
                      <a:pt x="497545" y="163153"/>
                      <a:pt x="498318" y="162872"/>
                    </a:cubicBezTo>
                    <a:cubicBezTo>
                      <a:pt x="508154" y="175939"/>
                      <a:pt x="517358" y="189920"/>
                      <a:pt x="526069" y="204885"/>
                    </a:cubicBezTo>
                    <a:cubicBezTo>
                      <a:pt x="533657" y="217953"/>
                      <a:pt x="540753" y="231090"/>
                      <a:pt x="547217" y="244439"/>
                    </a:cubicBezTo>
                    <a:cubicBezTo>
                      <a:pt x="546654" y="244650"/>
                      <a:pt x="546022" y="244790"/>
                      <a:pt x="545179" y="244790"/>
                    </a:cubicBezTo>
                    <a:cubicBezTo>
                      <a:pt x="529723" y="249708"/>
                      <a:pt x="517498" y="257858"/>
                      <a:pt x="508435" y="269239"/>
                    </a:cubicBezTo>
                    <a:cubicBezTo>
                      <a:pt x="499513" y="280972"/>
                      <a:pt x="494314" y="294391"/>
                      <a:pt x="492979" y="309637"/>
                    </a:cubicBezTo>
                    <a:cubicBezTo>
                      <a:pt x="491574" y="324812"/>
                      <a:pt x="494735" y="340620"/>
                      <a:pt x="502323" y="356919"/>
                    </a:cubicBezTo>
                    <a:cubicBezTo>
                      <a:pt x="502885" y="357973"/>
                      <a:pt x="503447" y="359237"/>
                      <a:pt x="503939" y="360572"/>
                    </a:cubicBezTo>
                    <a:cubicBezTo>
                      <a:pt x="488412" y="367598"/>
                      <a:pt x="471972" y="374553"/>
                      <a:pt x="454619" y="381368"/>
                    </a:cubicBezTo>
                    <a:cubicBezTo>
                      <a:pt x="435580" y="388745"/>
                      <a:pt x="416540" y="395490"/>
                      <a:pt x="397501" y="401742"/>
                    </a:cubicBezTo>
                    <a:cubicBezTo>
                      <a:pt x="397220" y="401180"/>
                      <a:pt x="397079" y="400829"/>
                      <a:pt x="397079" y="400548"/>
                    </a:cubicBezTo>
                    <a:cubicBezTo>
                      <a:pt x="389422" y="384249"/>
                      <a:pt x="378742" y="371040"/>
                      <a:pt x="364832" y="360994"/>
                    </a:cubicBezTo>
                    <a:close/>
                    <a:moveTo>
                      <a:pt x="587262" y="509796"/>
                    </a:moveTo>
                    <a:cubicBezTo>
                      <a:pt x="580448" y="502700"/>
                      <a:pt x="572298" y="497150"/>
                      <a:pt x="562813" y="493075"/>
                    </a:cubicBezTo>
                    <a:cubicBezTo>
                      <a:pt x="548973" y="487103"/>
                      <a:pt x="535062" y="484996"/>
                      <a:pt x="521222" y="486963"/>
                    </a:cubicBezTo>
                    <a:cubicBezTo>
                      <a:pt x="507381" y="489141"/>
                      <a:pt x="494806" y="494410"/>
                      <a:pt x="483705" y="502841"/>
                    </a:cubicBezTo>
                    <a:cubicBezTo>
                      <a:pt x="472605" y="511553"/>
                      <a:pt x="463963" y="523075"/>
                      <a:pt x="457991" y="537477"/>
                    </a:cubicBezTo>
                    <a:cubicBezTo>
                      <a:pt x="454408" y="546470"/>
                      <a:pt x="452371" y="555392"/>
                      <a:pt x="451879" y="564385"/>
                    </a:cubicBezTo>
                    <a:cubicBezTo>
                      <a:pt x="432840" y="554057"/>
                      <a:pt x="413309" y="539655"/>
                      <a:pt x="393145" y="521107"/>
                    </a:cubicBezTo>
                    <a:cubicBezTo>
                      <a:pt x="388508" y="517033"/>
                      <a:pt x="383871" y="512677"/>
                      <a:pt x="379305" y="508040"/>
                    </a:cubicBezTo>
                    <a:cubicBezTo>
                      <a:pt x="389070" y="496869"/>
                      <a:pt x="396166" y="484363"/>
                      <a:pt x="400452" y="470593"/>
                    </a:cubicBezTo>
                    <a:cubicBezTo>
                      <a:pt x="405088" y="456683"/>
                      <a:pt x="406494" y="442421"/>
                      <a:pt x="404527" y="427737"/>
                    </a:cubicBezTo>
                    <a:cubicBezTo>
                      <a:pt x="425182" y="421203"/>
                      <a:pt x="445696" y="413967"/>
                      <a:pt x="466141" y="406098"/>
                    </a:cubicBezTo>
                    <a:lnTo>
                      <a:pt x="466141" y="405677"/>
                    </a:lnTo>
                    <a:cubicBezTo>
                      <a:pt x="484899" y="398370"/>
                      <a:pt x="502674" y="390712"/>
                      <a:pt x="519536" y="382843"/>
                    </a:cubicBezTo>
                    <a:cubicBezTo>
                      <a:pt x="529863" y="393944"/>
                      <a:pt x="541455" y="402656"/>
                      <a:pt x="554172" y="408908"/>
                    </a:cubicBezTo>
                    <a:cubicBezTo>
                      <a:pt x="567240" y="415161"/>
                      <a:pt x="580799" y="418674"/>
                      <a:pt x="594920" y="419517"/>
                    </a:cubicBezTo>
                    <a:cubicBezTo>
                      <a:pt x="595201" y="425489"/>
                      <a:pt x="595342" y="431461"/>
                      <a:pt x="595342" y="437432"/>
                    </a:cubicBezTo>
                    <a:cubicBezTo>
                      <a:pt x="595904" y="464621"/>
                      <a:pt x="593164" y="488649"/>
                      <a:pt x="587192" y="509656"/>
                    </a:cubicBezTo>
                    <a:close/>
                    <a:moveTo>
                      <a:pt x="650844" y="265094"/>
                    </a:moveTo>
                    <a:cubicBezTo>
                      <a:pt x="648385" y="267834"/>
                      <a:pt x="645786" y="270364"/>
                      <a:pt x="643046" y="272893"/>
                    </a:cubicBezTo>
                    <a:cubicBezTo>
                      <a:pt x="632999" y="263057"/>
                      <a:pt x="621758" y="255469"/>
                      <a:pt x="609253" y="250060"/>
                    </a:cubicBezTo>
                    <a:cubicBezTo>
                      <a:pt x="596466" y="244580"/>
                      <a:pt x="583539" y="241769"/>
                      <a:pt x="570542" y="241488"/>
                    </a:cubicBezTo>
                    <a:cubicBezTo>
                      <a:pt x="563446" y="227086"/>
                      <a:pt x="555717" y="212964"/>
                      <a:pt x="547287" y="199124"/>
                    </a:cubicBezTo>
                    <a:cubicBezTo>
                      <a:pt x="537802" y="183387"/>
                      <a:pt x="527826" y="168562"/>
                      <a:pt x="517568" y="154652"/>
                    </a:cubicBezTo>
                    <a:cubicBezTo>
                      <a:pt x="525437" y="149734"/>
                      <a:pt x="531268" y="143903"/>
                      <a:pt x="535062" y="137088"/>
                    </a:cubicBezTo>
                    <a:cubicBezTo>
                      <a:pt x="538856" y="130273"/>
                      <a:pt x="540402" y="123107"/>
                      <a:pt x="539559" y="115449"/>
                    </a:cubicBezTo>
                    <a:cubicBezTo>
                      <a:pt x="545530" y="116011"/>
                      <a:pt x="551362" y="116784"/>
                      <a:pt x="557123" y="117908"/>
                    </a:cubicBezTo>
                    <a:cubicBezTo>
                      <a:pt x="576724" y="121140"/>
                      <a:pt x="594077" y="125636"/>
                      <a:pt x="609323" y="131327"/>
                    </a:cubicBezTo>
                    <a:cubicBezTo>
                      <a:pt x="606302" y="134067"/>
                      <a:pt x="604124" y="137439"/>
                      <a:pt x="602789" y="141514"/>
                    </a:cubicBezTo>
                    <a:cubicBezTo>
                      <a:pt x="600330" y="149383"/>
                      <a:pt x="600892" y="157954"/>
                      <a:pt x="604405" y="167228"/>
                    </a:cubicBezTo>
                    <a:cubicBezTo>
                      <a:pt x="607988" y="176220"/>
                      <a:pt x="613819" y="185002"/>
                      <a:pt x="621969" y="193784"/>
                    </a:cubicBezTo>
                    <a:cubicBezTo>
                      <a:pt x="630119" y="202426"/>
                      <a:pt x="640025" y="209803"/>
                      <a:pt x="651758" y="215845"/>
                    </a:cubicBezTo>
                    <a:cubicBezTo>
                      <a:pt x="660750" y="220130"/>
                      <a:pt x="669111" y="223011"/>
                      <a:pt x="677050" y="224416"/>
                    </a:cubicBezTo>
                    <a:cubicBezTo>
                      <a:pt x="672694" y="237765"/>
                      <a:pt x="663982" y="251324"/>
                      <a:pt x="650914" y="265165"/>
                    </a:cubicBezTo>
                    <a:close/>
                  </a:path>
                </a:pathLst>
              </a:custGeom>
              <a:solidFill>
                <a:srgbClr val="FFFFFF"/>
              </a:solidFill>
              <a:ln w="0" cap="flat">
                <a:noFill/>
                <a:prstDash val="solid"/>
                <a:miter/>
              </a:ln>
            </p:spPr>
            <p:txBody>
              <a:bodyPr rtlCol="0" anchor="ctr"/>
              <a:lstStyle/>
              <a:p>
                <a:endParaRPr lang="en-GB"/>
              </a:p>
            </p:txBody>
          </p:sp>
          <p:grpSp>
            <p:nvGrpSpPr>
              <p:cNvPr id="22" name="Graphic 39">
                <a:extLst>
                  <a:ext uri="{FF2B5EF4-FFF2-40B4-BE49-F238E27FC236}">
                    <a16:creationId xmlns:a16="http://schemas.microsoft.com/office/drawing/2014/main" id="{B11BD707-5E16-F617-322C-EA0842DAC161}"/>
                  </a:ext>
                </a:extLst>
              </p:cNvPr>
              <p:cNvGrpSpPr/>
              <p:nvPr/>
            </p:nvGrpSpPr>
            <p:grpSpPr>
              <a:xfrm>
                <a:off x="3717042" y="776678"/>
                <a:ext cx="869615" cy="791070"/>
                <a:chOff x="3717042" y="776678"/>
                <a:chExt cx="869615" cy="791070"/>
              </a:xfrm>
              <a:solidFill>
                <a:srgbClr val="8CC5EB"/>
              </a:solidFill>
            </p:grpSpPr>
            <p:sp>
              <p:nvSpPr>
                <p:cNvPr id="23" name="Freeform: Shape 22">
                  <a:extLst>
                    <a:ext uri="{FF2B5EF4-FFF2-40B4-BE49-F238E27FC236}">
                      <a16:creationId xmlns:a16="http://schemas.microsoft.com/office/drawing/2014/main" id="{90734D80-87EA-AA59-F0F4-20E224E00C37}"/>
                    </a:ext>
                  </a:extLst>
                </p:cNvPr>
                <p:cNvSpPr/>
                <p:nvPr/>
              </p:nvSpPr>
              <p:spPr>
                <a:xfrm>
                  <a:off x="4394504" y="856165"/>
                  <a:ext cx="67026" cy="46030"/>
                </a:xfrm>
                <a:custGeom>
                  <a:avLst/>
                  <a:gdLst>
                    <a:gd name="connsiteX0" fmla="*/ 13799 w 67026"/>
                    <a:gd name="connsiteY0" fmla="*/ 28074 h 46030"/>
                    <a:gd name="connsiteX1" fmla="*/ 39513 w 67026"/>
                    <a:gd name="connsiteY1" fmla="*/ 42757 h 46030"/>
                    <a:gd name="connsiteX2" fmla="*/ 61503 w 67026"/>
                    <a:gd name="connsiteY2" fmla="*/ 45216 h 46030"/>
                    <a:gd name="connsiteX3" fmla="*/ 66421 w 67026"/>
                    <a:gd name="connsiteY3" fmla="*/ 34608 h 46030"/>
                    <a:gd name="connsiteX4" fmla="*/ 52581 w 67026"/>
                    <a:gd name="connsiteY4" fmla="*/ 17536 h 46030"/>
                    <a:gd name="connsiteX5" fmla="*/ 28553 w 67026"/>
                    <a:gd name="connsiteY5" fmla="*/ 3695 h 46030"/>
                    <a:gd name="connsiteX6" fmla="*/ 6914 w 67026"/>
                    <a:gd name="connsiteY6" fmla="*/ 393 h 46030"/>
                    <a:gd name="connsiteX7" fmla="*/ 380 w 67026"/>
                    <a:gd name="connsiteY7" fmla="*/ 10580 h 46030"/>
                    <a:gd name="connsiteX8" fmla="*/ 13870 w 67026"/>
                    <a:gd name="connsiteY8" fmla="*/ 28144 h 46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26" h="46030">
                      <a:moveTo>
                        <a:pt x="13799" y="28074"/>
                      </a:moveTo>
                      <a:cubicBezTo>
                        <a:pt x="21949" y="34608"/>
                        <a:pt x="30520" y="39455"/>
                        <a:pt x="39513" y="42757"/>
                      </a:cubicBezTo>
                      <a:cubicBezTo>
                        <a:pt x="48506" y="46059"/>
                        <a:pt x="55812" y="46832"/>
                        <a:pt x="61503" y="45216"/>
                      </a:cubicBezTo>
                      <a:cubicBezTo>
                        <a:pt x="66421" y="43319"/>
                        <a:pt x="68037" y="39807"/>
                        <a:pt x="66421" y="34608"/>
                      </a:cubicBezTo>
                      <a:cubicBezTo>
                        <a:pt x="64805" y="29479"/>
                        <a:pt x="60169" y="23788"/>
                        <a:pt x="52581" y="17536"/>
                      </a:cubicBezTo>
                      <a:cubicBezTo>
                        <a:pt x="44993" y="11564"/>
                        <a:pt x="36914" y="6927"/>
                        <a:pt x="28553" y="3695"/>
                      </a:cubicBezTo>
                      <a:cubicBezTo>
                        <a:pt x="19841" y="393"/>
                        <a:pt x="12605" y="-661"/>
                        <a:pt x="6914" y="393"/>
                      </a:cubicBezTo>
                      <a:cubicBezTo>
                        <a:pt x="1224" y="1728"/>
                        <a:pt x="-954" y="5170"/>
                        <a:pt x="380" y="10580"/>
                      </a:cubicBezTo>
                      <a:cubicBezTo>
                        <a:pt x="1786" y="15709"/>
                        <a:pt x="6212" y="21610"/>
                        <a:pt x="13870" y="28144"/>
                      </a:cubicBezTo>
                      <a:close/>
                    </a:path>
                  </a:pathLst>
                </a:custGeom>
                <a:solidFill>
                  <a:srgbClr val="8CC5EB"/>
                </a:solidFill>
                <a:ln w="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B1F263FC-ADBE-2C39-A1C9-D1744D38007A}"/>
                    </a:ext>
                  </a:extLst>
                </p:cNvPr>
                <p:cNvSpPr/>
                <p:nvPr/>
              </p:nvSpPr>
              <p:spPr>
                <a:xfrm>
                  <a:off x="3890007" y="831078"/>
                  <a:ext cx="69138" cy="40958"/>
                </a:xfrm>
                <a:custGeom>
                  <a:avLst/>
                  <a:gdLst>
                    <a:gd name="connsiteX0" fmla="*/ 21586 w 69138"/>
                    <a:gd name="connsiteY0" fmla="*/ 40094 h 40958"/>
                    <a:gd name="connsiteX1" fmla="*/ 48916 w 69138"/>
                    <a:gd name="connsiteY1" fmla="*/ 29907 h 40958"/>
                    <a:gd name="connsiteX2" fmla="*/ 67253 w 69138"/>
                    <a:gd name="connsiteY2" fmla="*/ 14029 h 40958"/>
                    <a:gd name="connsiteX3" fmla="*/ 65637 w 69138"/>
                    <a:gd name="connsiteY3" fmla="*/ 2226 h 40958"/>
                    <a:gd name="connsiteX4" fmla="*/ 46457 w 69138"/>
                    <a:gd name="connsiteY4" fmla="*/ 961 h 40958"/>
                    <a:gd name="connsiteX5" fmla="*/ 20813 w 69138"/>
                    <a:gd name="connsiteY5" fmla="*/ 10727 h 40958"/>
                    <a:gd name="connsiteX6" fmla="*/ 2477 w 69138"/>
                    <a:gd name="connsiteY6" fmla="*/ 25832 h 40958"/>
                    <a:gd name="connsiteX7" fmla="*/ 2477 w 69138"/>
                    <a:gd name="connsiteY7" fmla="*/ 38056 h 40958"/>
                    <a:gd name="connsiteX8" fmla="*/ 21586 w 69138"/>
                    <a:gd name="connsiteY8" fmla="*/ 40094 h 4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138" h="40958">
                      <a:moveTo>
                        <a:pt x="21586" y="40094"/>
                      </a:moveTo>
                      <a:cubicBezTo>
                        <a:pt x="30298" y="38478"/>
                        <a:pt x="39431" y="35106"/>
                        <a:pt x="48916" y="29907"/>
                      </a:cubicBezTo>
                      <a:cubicBezTo>
                        <a:pt x="57908" y="24427"/>
                        <a:pt x="64021" y="19157"/>
                        <a:pt x="67253" y="14029"/>
                      </a:cubicBezTo>
                      <a:cubicBezTo>
                        <a:pt x="70203" y="8900"/>
                        <a:pt x="69711" y="4896"/>
                        <a:pt x="65637" y="2226"/>
                      </a:cubicBezTo>
                      <a:cubicBezTo>
                        <a:pt x="61281" y="-233"/>
                        <a:pt x="54887" y="-655"/>
                        <a:pt x="46457" y="961"/>
                      </a:cubicBezTo>
                      <a:cubicBezTo>
                        <a:pt x="38026" y="2577"/>
                        <a:pt x="29455" y="5879"/>
                        <a:pt x="20813" y="10727"/>
                      </a:cubicBezTo>
                      <a:cubicBezTo>
                        <a:pt x="12102" y="15645"/>
                        <a:pt x="5989" y="20633"/>
                        <a:pt x="2477" y="25832"/>
                      </a:cubicBezTo>
                      <a:cubicBezTo>
                        <a:pt x="-826" y="30961"/>
                        <a:pt x="-826" y="35035"/>
                        <a:pt x="2477" y="38056"/>
                      </a:cubicBezTo>
                      <a:cubicBezTo>
                        <a:pt x="6551" y="41077"/>
                        <a:pt x="12945" y="41710"/>
                        <a:pt x="21586" y="40094"/>
                      </a:cubicBezTo>
                      <a:close/>
                    </a:path>
                  </a:pathLst>
                </a:custGeom>
                <a:solidFill>
                  <a:srgbClr val="8CC5EB"/>
                </a:solidFill>
                <a:ln w="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54DFCE76-A3AF-8B80-0841-D6B6F7032A16}"/>
                    </a:ext>
                  </a:extLst>
                </p:cNvPr>
                <p:cNvSpPr/>
                <p:nvPr/>
              </p:nvSpPr>
              <p:spPr>
                <a:xfrm>
                  <a:off x="4097543" y="776678"/>
                  <a:ext cx="71770" cy="24362"/>
                </a:xfrm>
                <a:custGeom>
                  <a:avLst/>
                  <a:gdLst>
                    <a:gd name="connsiteX0" fmla="*/ 13086 w 71770"/>
                    <a:gd name="connsiteY0" fmla="*/ 22340 h 24362"/>
                    <a:gd name="connsiteX1" fmla="*/ 40416 w 71770"/>
                    <a:gd name="connsiteY1" fmla="*/ 24027 h 24362"/>
                    <a:gd name="connsiteX2" fmla="*/ 64514 w 71770"/>
                    <a:gd name="connsiteY2" fmla="*/ 18687 h 24362"/>
                    <a:gd name="connsiteX3" fmla="*/ 71399 w 71770"/>
                    <a:gd name="connsiteY3" fmla="*/ 9273 h 24362"/>
                    <a:gd name="connsiteX4" fmla="*/ 57558 w 71770"/>
                    <a:gd name="connsiteY4" fmla="*/ 1966 h 24362"/>
                    <a:gd name="connsiteX5" fmla="*/ 31845 w 71770"/>
                    <a:gd name="connsiteY5" fmla="*/ 350 h 24362"/>
                    <a:gd name="connsiteX6" fmla="*/ 8590 w 71770"/>
                    <a:gd name="connsiteY6" fmla="*/ 5268 h 24362"/>
                    <a:gd name="connsiteX7" fmla="*/ 19 w 71770"/>
                    <a:gd name="connsiteY7" fmla="*/ 14191 h 24362"/>
                    <a:gd name="connsiteX8" fmla="*/ 13086 w 71770"/>
                    <a:gd name="connsiteY8" fmla="*/ 22340 h 24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70" h="24362">
                      <a:moveTo>
                        <a:pt x="13086" y="22340"/>
                      </a:moveTo>
                      <a:cubicBezTo>
                        <a:pt x="20674" y="24237"/>
                        <a:pt x="29807" y="24799"/>
                        <a:pt x="40416" y="24027"/>
                      </a:cubicBezTo>
                      <a:cubicBezTo>
                        <a:pt x="50814" y="23184"/>
                        <a:pt x="58753" y="21427"/>
                        <a:pt x="64514" y="18687"/>
                      </a:cubicBezTo>
                      <a:cubicBezTo>
                        <a:pt x="70486" y="16017"/>
                        <a:pt x="72734" y="12856"/>
                        <a:pt x="71399" y="9273"/>
                      </a:cubicBezTo>
                      <a:cubicBezTo>
                        <a:pt x="69502" y="6041"/>
                        <a:pt x="64865" y="3582"/>
                        <a:pt x="57558" y="1966"/>
                      </a:cubicBezTo>
                      <a:cubicBezTo>
                        <a:pt x="50252" y="69"/>
                        <a:pt x="41681" y="-423"/>
                        <a:pt x="31845" y="350"/>
                      </a:cubicBezTo>
                      <a:cubicBezTo>
                        <a:pt x="22360" y="842"/>
                        <a:pt x="14562" y="2458"/>
                        <a:pt x="8590" y="5268"/>
                      </a:cubicBezTo>
                      <a:cubicBezTo>
                        <a:pt x="2618" y="8008"/>
                        <a:pt x="-262" y="10959"/>
                        <a:pt x="19" y="14191"/>
                      </a:cubicBezTo>
                      <a:cubicBezTo>
                        <a:pt x="1143" y="17704"/>
                        <a:pt x="5499" y="20444"/>
                        <a:pt x="13086" y="22340"/>
                      </a:cubicBezTo>
                      <a:close/>
                    </a:path>
                  </a:pathLst>
                </a:custGeom>
                <a:solidFill>
                  <a:srgbClr val="8CC5EB"/>
                </a:solid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12550D6C-CB8B-AD2F-EFDE-DB8802025454}"/>
                    </a:ext>
                  </a:extLst>
                </p:cNvPr>
                <p:cNvSpPr/>
                <p:nvPr/>
              </p:nvSpPr>
              <p:spPr>
                <a:xfrm>
                  <a:off x="4524420" y="1023531"/>
                  <a:ext cx="62237" cy="72458"/>
                </a:xfrm>
                <a:custGeom>
                  <a:avLst/>
                  <a:gdLst>
                    <a:gd name="connsiteX0" fmla="*/ 20462 w 62237"/>
                    <a:gd name="connsiteY0" fmla="*/ 59322 h 72458"/>
                    <a:gd name="connsiteX1" fmla="*/ 44911 w 62237"/>
                    <a:gd name="connsiteY1" fmla="*/ 72390 h 72458"/>
                    <a:gd name="connsiteX2" fmla="*/ 60367 w 62237"/>
                    <a:gd name="connsiteY2" fmla="*/ 63819 h 72458"/>
                    <a:gd name="connsiteX3" fmla="*/ 59595 w 62237"/>
                    <a:gd name="connsiteY3" fmla="*/ 39370 h 72458"/>
                    <a:gd name="connsiteX4" fmla="*/ 42452 w 62237"/>
                    <a:gd name="connsiteY4" fmla="*/ 13726 h 72458"/>
                    <a:gd name="connsiteX5" fmla="*/ 19197 w 62237"/>
                    <a:gd name="connsiteY5" fmla="*/ 237 h 72458"/>
                    <a:gd name="connsiteX6" fmla="*/ 2476 w 62237"/>
                    <a:gd name="connsiteY6" fmla="*/ 7614 h 72458"/>
                    <a:gd name="connsiteX7" fmla="*/ 2476 w 62237"/>
                    <a:gd name="connsiteY7" fmla="*/ 32063 h 72458"/>
                    <a:gd name="connsiteX8" fmla="*/ 20392 w 62237"/>
                    <a:gd name="connsiteY8" fmla="*/ 59393 h 7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237" h="72458">
                      <a:moveTo>
                        <a:pt x="20462" y="59322"/>
                      </a:moveTo>
                      <a:cubicBezTo>
                        <a:pt x="28331" y="66910"/>
                        <a:pt x="36480" y="71266"/>
                        <a:pt x="44911" y="72390"/>
                      </a:cubicBezTo>
                      <a:cubicBezTo>
                        <a:pt x="52499" y="72952"/>
                        <a:pt x="57698" y="70072"/>
                        <a:pt x="60367" y="63819"/>
                      </a:cubicBezTo>
                      <a:cubicBezTo>
                        <a:pt x="63107" y="57566"/>
                        <a:pt x="62827" y="49416"/>
                        <a:pt x="59595" y="39370"/>
                      </a:cubicBezTo>
                      <a:cubicBezTo>
                        <a:pt x="55801" y="29604"/>
                        <a:pt x="50040" y="21033"/>
                        <a:pt x="42452" y="13726"/>
                      </a:cubicBezTo>
                      <a:cubicBezTo>
                        <a:pt x="34794" y="6349"/>
                        <a:pt x="27066" y="1853"/>
                        <a:pt x="19197" y="237"/>
                      </a:cubicBezTo>
                      <a:cubicBezTo>
                        <a:pt x="11048" y="-817"/>
                        <a:pt x="5497" y="1642"/>
                        <a:pt x="2476" y="7614"/>
                      </a:cubicBezTo>
                      <a:cubicBezTo>
                        <a:pt x="-825" y="13586"/>
                        <a:pt x="-825" y="21735"/>
                        <a:pt x="2476" y="32063"/>
                      </a:cubicBezTo>
                      <a:cubicBezTo>
                        <a:pt x="6270" y="42602"/>
                        <a:pt x="12242" y="51735"/>
                        <a:pt x="20392" y="59393"/>
                      </a:cubicBezTo>
                      <a:close/>
                    </a:path>
                  </a:pathLst>
                </a:custGeom>
                <a:solidFill>
                  <a:srgbClr val="8CC5EB"/>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96B87351-016B-59AC-563E-16176D8C4259}"/>
                    </a:ext>
                  </a:extLst>
                </p:cNvPr>
                <p:cNvSpPr/>
                <p:nvPr/>
              </p:nvSpPr>
              <p:spPr>
                <a:xfrm>
                  <a:off x="3717042" y="1070890"/>
                  <a:ext cx="65000" cy="79436"/>
                </a:xfrm>
                <a:custGeom>
                  <a:avLst/>
                  <a:gdLst>
                    <a:gd name="connsiteX0" fmla="*/ 56709 w 65000"/>
                    <a:gd name="connsiteY0" fmla="*/ 3814 h 79436"/>
                    <a:gd name="connsiteX1" fmla="*/ 34719 w 65000"/>
                    <a:gd name="connsiteY1" fmla="*/ 2620 h 79436"/>
                    <a:gd name="connsiteX2" fmla="*/ 11885 w 65000"/>
                    <a:gd name="connsiteY2" fmla="*/ 22221 h 79436"/>
                    <a:gd name="connsiteX3" fmla="*/ 82 w 65000"/>
                    <a:gd name="connsiteY3" fmla="*/ 51588 h 79436"/>
                    <a:gd name="connsiteX4" fmla="*/ 6967 w 65000"/>
                    <a:gd name="connsiteY4" fmla="*/ 74843 h 79436"/>
                    <a:gd name="connsiteX5" fmla="*/ 29028 w 65000"/>
                    <a:gd name="connsiteY5" fmla="*/ 77723 h 79436"/>
                    <a:gd name="connsiteX6" fmla="*/ 53477 w 65000"/>
                    <a:gd name="connsiteY6" fmla="*/ 57349 h 79436"/>
                    <a:gd name="connsiteX7" fmla="*/ 64929 w 65000"/>
                    <a:gd name="connsiteY7" fmla="*/ 26366 h 79436"/>
                    <a:gd name="connsiteX8" fmla="*/ 56779 w 65000"/>
                    <a:gd name="connsiteY8" fmla="*/ 3954 h 7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00" h="79436">
                      <a:moveTo>
                        <a:pt x="56709" y="3814"/>
                      </a:moveTo>
                      <a:cubicBezTo>
                        <a:pt x="51018" y="-823"/>
                        <a:pt x="43641" y="-1245"/>
                        <a:pt x="34719" y="2620"/>
                      </a:cubicBezTo>
                      <a:cubicBezTo>
                        <a:pt x="25726" y="6413"/>
                        <a:pt x="18138" y="12947"/>
                        <a:pt x="11885" y="22221"/>
                      </a:cubicBezTo>
                      <a:cubicBezTo>
                        <a:pt x="5351" y="31424"/>
                        <a:pt x="1417" y="41260"/>
                        <a:pt x="82" y="51588"/>
                      </a:cubicBezTo>
                      <a:cubicBezTo>
                        <a:pt x="-480" y="61916"/>
                        <a:pt x="1839" y="69644"/>
                        <a:pt x="6967" y="74843"/>
                      </a:cubicBezTo>
                      <a:cubicBezTo>
                        <a:pt x="12447" y="79761"/>
                        <a:pt x="19754" y="80744"/>
                        <a:pt x="29028" y="77723"/>
                      </a:cubicBezTo>
                      <a:cubicBezTo>
                        <a:pt x="38512" y="73929"/>
                        <a:pt x="46662" y="67115"/>
                        <a:pt x="53477" y="57349"/>
                      </a:cubicBezTo>
                      <a:cubicBezTo>
                        <a:pt x="60292" y="47794"/>
                        <a:pt x="64086" y="37466"/>
                        <a:pt x="64929" y="26366"/>
                      </a:cubicBezTo>
                      <a:cubicBezTo>
                        <a:pt x="65491" y="15757"/>
                        <a:pt x="62751" y="8310"/>
                        <a:pt x="56779" y="3954"/>
                      </a:cubicBezTo>
                      <a:close/>
                    </a:path>
                  </a:pathLst>
                </a:custGeom>
                <a:solidFill>
                  <a:srgbClr val="8CC5EB"/>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988CD0CA-864B-E460-9611-DB83510B3D7B}"/>
                    </a:ext>
                  </a:extLst>
                </p:cNvPr>
                <p:cNvSpPr/>
                <p:nvPr/>
              </p:nvSpPr>
              <p:spPr>
                <a:xfrm>
                  <a:off x="4099498" y="988247"/>
                  <a:ext cx="125113" cy="106434"/>
                </a:xfrm>
                <a:custGeom>
                  <a:avLst/>
                  <a:gdLst>
                    <a:gd name="connsiteX0" fmla="*/ 121222 w 125113"/>
                    <a:gd name="connsiteY0" fmla="*/ 72195 h 106434"/>
                    <a:gd name="connsiteX1" fmla="*/ 119606 w 125113"/>
                    <a:gd name="connsiteY1" fmla="*/ 31797 h 106434"/>
                    <a:gd name="connsiteX2" fmla="*/ 85321 w 125113"/>
                    <a:gd name="connsiteY2" fmla="*/ 3695 h 106434"/>
                    <a:gd name="connsiteX3" fmla="*/ 53495 w 125113"/>
                    <a:gd name="connsiteY3" fmla="*/ 393 h 106434"/>
                    <a:gd name="connsiteX4" fmla="*/ 24971 w 125113"/>
                    <a:gd name="connsiteY4" fmla="*/ 10580 h 106434"/>
                    <a:gd name="connsiteX5" fmla="*/ 5370 w 125113"/>
                    <a:gd name="connsiteY5" fmla="*/ 31376 h 106434"/>
                    <a:gd name="connsiteX6" fmla="*/ 452 w 125113"/>
                    <a:gd name="connsiteY6" fmla="*/ 59127 h 106434"/>
                    <a:gd name="connsiteX7" fmla="*/ 12677 w 125113"/>
                    <a:gd name="connsiteY7" fmla="*/ 84841 h 106434"/>
                    <a:gd name="connsiteX8" fmla="*/ 38742 w 125113"/>
                    <a:gd name="connsiteY8" fmla="*/ 101983 h 106434"/>
                    <a:gd name="connsiteX9" fmla="*/ 72183 w 125113"/>
                    <a:gd name="connsiteY9" fmla="*/ 106058 h 106434"/>
                    <a:gd name="connsiteX10" fmla="*/ 101480 w 125113"/>
                    <a:gd name="connsiteY10" fmla="*/ 95028 h 106434"/>
                    <a:gd name="connsiteX11" fmla="*/ 121082 w 125113"/>
                    <a:gd name="connsiteY11" fmla="*/ 72195 h 10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5113" h="106434">
                      <a:moveTo>
                        <a:pt x="121222" y="72195"/>
                      </a:moveTo>
                      <a:cubicBezTo>
                        <a:pt x="126913" y="58003"/>
                        <a:pt x="126351" y="44584"/>
                        <a:pt x="119606" y="31797"/>
                      </a:cubicBezTo>
                      <a:cubicBezTo>
                        <a:pt x="112791" y="19011"/>
                        <a:pt x="101410" y="9667"/>
                        <a:pt x="85321" y="3695"/>
                      </a:cubicBezTo>
                      <a:cubicBezTo>
                        <a:pt x="74713" y="393"/>
                        <a:pt x="64104" y="-661"/>
                        <a:pt x="53495" y="393"/>
                      </a:cubicBezTo>
                      <a:cubicBezTo>
                        <a:pt x="43168" y="1798"/>
                        <a:pt x="33683" y="5170"/>
                        <a:pt x="24971" y="10580"/>
                      </a:cubicBezTo>
                      <a:cubicBezTo>
                        <a:pt x="16541" y="16060"/>
                        <a:pt x="10007" y="22945"/>
                        <a:pt x="5370" y="31376"/>
                      </a:cubicBezTo>
                      <a:cubicBezTo>
                        <a:pt x="733" y="40579"/>
                        <a:pt x="-883" y="49853"/>
                        <a:pt x="452" y="59127"/>
                      </a:cubicBezTo>
                      <a:cubicBezTo>
                        <a:pt x="2068" y="68612"/>
                        <a:pt x="6143" y="77183"/>
                        <a:pt x="12677" y="84841"/>
                      </a:cubicBezTo>
                      <a:cubicBezTo>
                        <a:pt x="19210" y="92147"/>
                        <a:pt x="27922" y="97908"/>
                        <a:pt x="38742" y="101983"/>
                      </a:cubicBezTo>
                      <a:cubicBezTo>
                        <a:pt x="49912" y="105777"/>
                        <a:pt x="61083" y="107182"/>
                        <a:pt x="72183" y="106058"/>
                      </a:cubicBezTo>
                      <a:cubicBezTo>
                        <a:pt x="83073" y="104653"/>
                        <a:pt x="92839" y="101000"/>
                        <a:pt x="101480" y="95028"/>
                      </a:cubicBezTo>
                      <a:cubicBezTo>
                        <a:pt x="110192" y="89337"/>
                        <a:pt x="116726" y="81750"/>
                        <a:pt x="121082" y="72195"/>
                      </a:cubicBezTo>
                      <a:close/>
                    </a:path>
                  </a:pathLst>
                </a:custGeom>
                <a:solidFill>
                  <a:srgbClr val="8CC5EB"/>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C314105-4183-A027-76C4-051DCD37EA2E}"/>
                    </a:ext>
                  </a:extLst>
                </p:cNvPr>
                <p:cNvSpPr/>
                <p:nvPr/>
              </p:nvSpPr>
              <p:spPr>
                <a:xfrm>
                  <a:off x="4430483" y="1342595"/>
                  <a:ext cx="83830" cy="98550"/>
                </a:xfrm>
                <a:custGeom>
                  <a:avLst/>
                  <a:gdLst>
                    <a:gd name="connsiteX0" fmla="*/ 48357 w 83830"/>
                    <a:gd name="connsiteY0" fmla="*/ 416 h 98550"/>
                    <a:gd name="connsiteX1" fmla="*/ 17375 w 83830"/>
                    <a:gd name="connsiteY1" fmla="*/ 10604 h 98550"/>
                    <a:gd name="connsiteX2" fmla="*/ 3113 w 83830"/>
                    <a:gd name="connsiteY2" fmla="*/ 31399 h 98550"/>
                    <a:gd name="connsiteX3" fmla="*/ 303 w 83830"/>
                    <a:gd name="connsiteY3" fmla="*/ 56691 h 98550"/>
                    <a:gd name="connsiteX4" fmla="*/ 8874 w 83830"/>
                    <a:gd name="connsiteY4" fmla="*/ 80719 h 98550"/>
                    <a:gd name="connsiteX5" fmla="*/ 36625 w 83830"/>
                    <a:gd name="connsiteY5" fmla="*/ 98283 h 98550"/>
                    <a:gd name="connsiteX6" fmla="*/ 67608 w 83830"/>
                    <a:gd name="connsiteY6" fmla="*/ 87253 h 98550"/>
                    <a:gd name="connsiteX7" fmla="*/ 83485 w 83830"/>
                    <a:gd name="connsiteY7" fmla="*/ 54654 h 98550"/>
                    <a:gd name="connsiteX8" fmla="*/ 75757 w 83830"/>
                    <a:gd name="connsiteY8" fmla="*/ 19175 h 98550"/>
                    <a:gd name="connsiteX9" fmla="*/ 48428 w 83830"/>
                    <a:gd name="connsiteY9" fmla="*/ 487 h 9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830" h="98550">
                      <a:moveTo>
                        <a:pt x="48357" y="416"/>
                      </a:moveTo>
                      <a:cubicBezTo>
                        <a:pt x="37468" y="-1270"/>
                        <a:pt x="27140" y="2173"/>
                        <a:pt x="17375" y="10604"/>
                      </a:cubicBezTo>
                      <a:cubicBezTo>
                        <a:pt x="10841" y="16294"/>
                        <a:pt x="6064" y="23179"/>
                        <a:pt x="3113" y="31399"/>
                      </a:cubicBezTo>
                      <a:cubicBezTo>
                        <a:pt x="373" y="39549"/>
                        <a:pt x="-541" y="47980"/>
                        <a:pt x="303" y="56691"/>
                      </a:cubicBezTo>
                      <a:cubicBezTo>
                        <a:pt x="1075" y="65403"/>
                        <a:pt x="3956" y="73412"/>
                        <a:pt x="8874" y="80719"/>
                      </a:cubicBezTo>
                      <a:cubicBezTo>
                        <a:pt x="16532" y="91328"/>
                        <a:pt x="25735" y="97159"/>
                        <a:pt x="36625" y="98283"/>
                      </a:cubicBezTo>
                      <a:cubicBezTo>
                        <a:pt x="47796" y="99618"/>
                        <a:pt x="58123" y="95965"/>
                        <a:pt x="67608" y="87253"/>
                      </a:cubicBezTo>
                      <a:cubicBezTo>
                        <a:pt x="76530" y="78330"/>
                        <a:pt x="81870" y="67441"/>
                        <a:pt x="83485" y="54654"/>
                      </a:cubicBezTo>
                      <a:cubicBezTo>
                        <a:pt x="84820" y="41867"/>
                        <a:pt x="82291" y="30064"/>
                        <a:pt x="75757" y="19175"/>
                      </a:cubicBezTo>
                      <a:cubicBezTo>
                        <a:pt x="68662" y="8355"/>
                        <a:pt x="59599" y="2032"/>
                        <a:pt x="48428" y="487"/>
                      </a:cubicBezTo>
                      <a:close/>
                    </a:path>
                  </a:pathLst>
                </a:custGeom>
                <a:solidFill>
                  <a:srgbClr val="8CC5EB"/>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37D49AA5-5B5B-B237-342D-706717A96987}"/>
                    </a:ext>
                  </a:extLst>
                </p:cNvPr>
                <p:cNvSpPr/>
                <p:nvPr/>
              </p:nvSpPr>
              <p:spPr>
                <a:xfrm>
                  <a:off x="3773859" y="1302064"/>
                  <a:ext cx="80909" cy="97762"/>
                </a:xfrm>
                <a:custGeom>
                  <a:avLst/>
                  <a:gdLst>
                    <a:gd name="connsiteX0" fmla="*/ 72115 w 80909"/>
                    <a:gd name="connsiteY0" fmla="*/ 18114 h 97762"/>
                    <a:gd name="connsiteX1" fmla="*/ 44785 w 80909"/>
                    <a:gd name="connsiteY1" fmla="*/ 198 h 97762"/>
                    <a:gd name="connsiteX2" fmla="*/ 15067 w 80909"/>
                    <a:gd name="connsiteY2" fmla="*/ 11158 h 97762"/>
                    <a:gd name="connsiteX3" fmla="*/ 384 w 80909"/>
                    <a:gd name="connsiteY3" fmla="*/ 43336 h 97762"/>
                    <a:gd name="connsiteX4" fmla="*/ 7690 w 80909"/>
                    <a:gd name="connsiteY4" fmla="*/ 78464 h 97762"/>
                    <a:gd name="connsiteX5" fmla="*/ 34177 w 80909"/>
                    <a:gd name="connsiteY5" fmla="*/ 97222 h 97762"/>
                    <a:gd name="connsiteX6" fmla="*/ 64317 w 80909"/>
                    <a:gd name="connsiteY6" fmla="*/ 87878 h 97762"/>
                    <a:gd name="connsiteX7" fmla="*/ 77806 w 80909"/>
                    <a:gd name="connsiteY7" fmla="*/ 67082 h 97762"/>
                    <a:gd name="connsiteX8" fmla="*/ 80616 w 80909"/>
                    <a:gd name="connsiteY8" fmla="*/ 42211 h 97762"/>
                    <a:gd name="connsiteX9" fmla="*/ 72045 w 80909"/>
                    <a:gd name="connsiteY9" fmla="*/ 18184 h 9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09" h="97762">
                      <a:moveTo>
                        <a:pt x="72115" y="18114"/>
                      </a:moveTo>
                      <a:cubicBezTo>
                        <a:pt x="64738" y="7505"/>
                        <a:pt x="55675" y="1533"/>
                        <a:pt x="44785" y="198"/>
                      </a:cubicBezTo>
                      <a:cubicBezTo>
                        <a:pt x="34177" y="-926"/>
                        <a:pt x="24271" y="2728"/>
                        <a:pt x="15067" y="11158"/>
                      </a:cubicBezTo>
                      <a:cubicBezTo>
                        <a:pt x="6636" y="19870"/>
                        <a:pt x="1718" y="30549"/>
                        <a:pt x="384" y="43336"/>
                      </a:cubicBezTo>
                      <a:cubicBezTo>
                        <a:pt x="-1021" y="55841"/>
                        <a:pt x="1437" y="67574"/>
                        <a:pt x="7690" y="78464"/>
                      </a:cubicBezTo>
                      <a:cubicBezTo>
                        <a:pt x="14786" y="89353"/>
                        <a:pt x="23568" y="95606"/>
                        <a:pt x="34177" y="97222"/>
                      </a:cubicBezTo>
                      <a:cubicBezTo>
                        <a:pt x="45067" y="99119"/>
                        <a:pt x="55113" y="96028"/>
                        <a:pt x="64317" y="87878"/>
                      </a:cubicBezTo>
                      <a:cubicBezTo>
                        <a:pt x="70570" y="82117"/>
                        <a:pt x="75066" y="75232"/>
                        <a:pt x="77806" y="67082"/>
                      </a:cubicBezTo>
                      <a:cubicBezTo>
                        <a:pt x="80475" y="59213"/>
                        <a:pt x="81459" y="50923"/>
                        <a:pt x="80616" y="42211"/>
                      </a:cubicBezTo>
                      <a:cubicBezTo>
                        <a:pt x="79843" y="33570"/>
                        <a:pt x="76963" y="25491"/>
                        <a:pt x="72045" y="18184"/>
                      </a:cubicBezTo>
                      <a:close/>
                    </a:path>
                  </a:pathLst>
                </a:custGeom>
                <a:solidFill>
                  <a:srgbClr val="8CC5EB"/>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EA2CEEE-CC43-F1C9-9318-BE41F4E0F5F5}"/>
                    </a:ext>
                  </a:extLst>
                </p:cNvPr>
                <p:cNvSpPr/>
                <p:nvPr/>
              </p:nvSpPr>
              <p:spPr>
                <a:xfrm>
                  <a:off x="4148526" y="1466409"/>
                  <a:ext cx="104246" cy="101340"/>
                </a:xfrm>
                <a:custGeom>
                  <a:avLst/>
                  <a:gdLst>
                    <a:gd name="connsiteX0" fmla="*/ 84418 w 104246"/>
                    <a:gd name="connsiteY0" fmla="*/ 9948 h 101340"/>
                    <a:gd name="connsiteX1" fmla="*/ 45637 w 104246"/>
                    <a:gd name="connsiteY1" fmla="*/ 534 h 101340"/>
                    <a:gd name="connsiteX2" fmla="*/ 10579 w 104246"/>
                    <a:gd name="connsiteY2" fmla="*/ 20487 h 101340"/>
                    <a:gd name="connsiteX3" fmla="*/ 392 w 104246"/>
                    <a:gd name="connsiteY3" fmla="*/ 58847 h 101340"/>
                    <a:gd name="connsiteX4" fmla="*/ 20767 w 104246"/>
                    <a:gd name="connsiteY4" fmla="*/ 91516 h 101340"/>
                    <a:gd name="connsiteX5" fmla="*/ 59126 w 104246"/>
                    <a:gd name="connsiteY5" fmla="*/ 100930 h 101340"/>
                    <a:gd name="connsiteX6" fmla="*/ 93341 w 104246"/>
                    <a:gd name="connsiteY6" fmla="*/ 80907 h 101340"/>
                    <a:gd name="connsiteX7" fmla="*/ 103950 w 104246"/>
                    <a:gd name="connsiteY7" fmla="*/ 43812 h 101340"/>
                    <a:gd name="connsiteX8" fmla="*/ 84418 w 104246"/>
                    <a:gd name="connsiteY8" fmla="*/ 9948 h 10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246" h="101340">
                      <a:moveTo>
                        <a:pt x="84418" y="9948"/>
                      </a:moveTo>
                      <a:cubicBezTo>
                        <a:pt x="73529" y="1799"/>
                        <a:pt x="60602" y="-1363"/>
                        <a:pt x="45637" y="534"/>
                      </a:cubicBezTo>
                      <a:cubicBezTo>
                        <a:pt x="30954" y="2993"/>
                        <a:pt x="19221" y="9667"/>
                        <a:pt x="10579" y="20487"/>
                      </a:cubicBezTo>
                      <a:cubicBezTo>
                        <a:pt x="2149" y="31657"/>
                        <a:pt x="-1224" y="44444"/>
                        <a:pt x="392" y="58847"/>
                      </a:cubicBezTo>
                      <a:cubicBezTo>
                        <a:pt x="2851" y="72687"/>
                        <a:pt x="9666" y="83647"/>
                        <a:pt x="20767" y="91516"/>
                      </a:cubicBezTo>
                      <a:cubicBezTo>
                        <a:pt x="31656" y="99384"/>
                        <a:pt x="44443" y="102546"/>
                        <a:pt x="59126" y="100930"/>
                      </a:cubicBezTo>
                      <a:cubicBezTo>
                        <a:pt x="73529" y="98190"/>
                        <a:pt x="84980" y="91516"/>
                        <a:pt x="93341" y="80907"/>
                      </a:cubicBezTo>
                      <a:cubicBezTo>
                        <a:pt x="101772" y="70298"/>
                        <a:pt x="105355" y="57933"/>
                        <a:pt x="103950" y="43812"/>
                      </a:cubicBezTo>
                      <a:cubicBezTo>
                        <a:pt x="102053" y="29339"/>
                        <a:pt x="95519" y="18098"/>
                        <a:pt x="84418" y="9948"/>
                      </a:cubicBezTo>
                      <a:close/>
                    </a:path>
                  </a:pathLst>
                </a:custGeom>
                <a:solidFill>
                  <a:srgbClr val="8CC5EB"/>
                </a:solidFill>
                <a:ln w="0" cap="flat">
                  <a:noFill/>
                  <a:prstDash val="solid"/>
                  <a:miter/>
                </a:ln>
              </p:spPr>
              <p:txBody>
                <a:bodyPr rtlCol="0" anchor="ctr"/>
                <a:lstStyle/>
                <a:p>
                  <a:endParaRPr lang="en-GB"/>
                </a:p>
              </p:txBody>
            </p:sp>
          </p:grpSp>
        </p:grpSp>
        <p:grpSp>
          <p:nvGrpSpPr>
            <p:cNvPr id="11" name="Graphic 39">
              <a:extLst>
                <a:ext uri="{FF2B5EF4-FFF2-40B4-BE49-F238E27FC236}">
                  <a16:creationId xmlns:a16="http://schemas.microsoft.com/office/drawing/2014/main" id="{3BC5865F-12D1-C56A-0E64-D4A4246B6E29}"/>
                </a:ext>
              </a:extLst>
            </p:cNvPr>
            <p:cNvGrpSpPr/>
            <p:nvPr/>
          </p:nvGrpSpPr>
          <p:grpSpPr>
            <a:xfrm>
              <a:off x="839789" y="1028606"/>
              <a:ext cx="2756100" cy="563534"/>
              <a:chOff x="839789" y="982809"/>
              <a:chExt cx="2594555" cy="530503"/>
            </a:xfrm>
            <a:solidFill>
              <a:schemeClr val="bg1"/>
            </a:solidFill>
          </p:grpSpPr>
          <p:sp>
            <p:nvSpPr>
              <p:cNvPr id="12" name="Freeform: Shape 11">
                <a:extLst>
                  <a:ext uri="{FF2B5EF4-FFF2-40B4-BE49-F238E27FC236}">
                    <a16:creationId xmlns:a16="http://schemas.microsoft.com/office/drawing/2014/main" id="{7A2A1260-EE8D-D68A-3214-0F9DAF04D8F8}"/>
                  </a:ext>
                </a:extLst>
              </p:cNvPr>
              <p:cNvSpPr/>
              <p:nvPr/>
            </p:nvSpPr>
            <p:spPr>
              <a:xfrm>
                <a:off x="839789" y="997141"/>
                <a:ext cx="346292" cy="412965"/>
              </a:xfrm>
              <a:custGeom>
                <a:avLst/>
                <a:gdLst>
                  <a:gd name="connsiteX0" fmla="*/ 173181 w 346292"/>
                  <a:gd name="connsiteY0" fmla="*/ 412895 h 412965"/>
                  <a:gd name="connsiteX1" fmla="*/ 77984 w 346292"/>
                  <a:gd name="connsiteY1" fmla="*/ 396525 h 412965"/>
                  <a:gd name="connsiteX2" fmla="*/ 20655 w 346292"/>
                  <a:gd name="connsiteY2" fmla="*/ 353809 h 412965"/>
                  <a:gd name="connsiteX3" fmla="*/ 0 w 346292"/>
                  <a:gd name="connsiteY3" fmla="*/ 297605 h 412965"/>
                  <a:gd name="connsiteX4" fmla="*/ 3724 w 346292"/>
                  <a:gd name="connsiteY4" fmla="*/ 289314 h 412965"/>
                  <a:gd name="connsiteX5" fmla="*/ 12646 w 346292"/>
                  <a:gd name="connsiteY5" fmla="*/ 285591 h 412965"/>
                  <a:gd name="connsiteX6" fmla="*/ 84940 w 346292"/>
                  <a:gd name="connsiteY6" fmla="*/ 285591 h 412965"/>
                  <a:gd name="connsiteX7" fmla="*/ 97234 w 346292"/>
                  <a:gd name="connsiteY7" fmla="*/ 288471 h 412965"/>
                  <a:gd name="connsiteX8" fmla="*/ 104963 w 346292"/>
                  <a:gd name="connsiteY8" fmla="*/ 295919 h 412965"/>
                  <a:gd name="connsiteX9" fmla="*/ 117890 w 346292"/>
                  <a:gd name="connsiteY9" fmla="*/ 312569 h 412965"/>
                  <a:gd name="connsiteX10" fmla="*/ 139950 w 346292"/>
                  <a:gd name="connsiteY10" fmla="*/ 325496 h 412965"/>
                  <a:gd name="connsiteX11" fmla="*/ 173181 w 346292"/>
                  <a:gd name="connsiteY11" fmla="*/ 330344 h 412965"/>
                  <a:gd name="connsiteX12" fmla="*/ 223344 w 346292"/>
                  <a:gd name="connsiteY12" fmla="*/ 320016 h 412965"/>
                  <a:gd name="connsiteX13" fmla="*/ 240276 w 346292"/>
                  <a:gd name="connsiteY13" fmla="*/ 291914 h 412965"/>
                  <a:gd name="connsiteX14" fmla="*/ 231072 w 346292"/>
                  <a:gd name="connsiteY14" fmla="*/ 270697 h 412965"/>
                  <a:gd name="connsiteX15" fmla="*/ 201565 w 346292"/>
                  <a:gd name="connsiteY15" fmla="*/ 256083 h 412965"/>
                  <a:gd name="connsiteX16" fmla="*/ 147397 w 346292"/>
                  <a:gd name="connsiteY16" fmla="*/ 242594 h 412965"/>
                  <a:gd name="connsiteX17" fmla="*/ 73137 w 346292"/>
                  <a:gd name="connsiteY17" fmla="*/ 218777 h 412965"/>
                  <a:gd name="connsiteX18" fmla="*/ 26416 w 346292"/>
                  <a:gd name="connsiteY18" fmla="*/ 180347 h 412965"/>
                  <a:gd name="connsiteX19" fmla="*/ 10328 w 346292"/>
                  <a:gd name="connsiteY19" fmla="*/ 120981 h 412965"/>
                  <a:gd name="connsiteX20" fmla="*/ 30140 w 346292"/>
                  <a:gd name="connsiteY20" fmla="*/ 58453 h 412965"/>
                  <a:gd name="connsiteX21" fmla="*/ 85502 w 346292"/>
                  <a:gd name="connsiteY21" fmla="*/ 15456 h 412965"/>
                  <a:gd name="connsiteX22" fmla="*/ 169809 w 346292"/>
                  <a:gd name="connsiteY22" fmla="*/ 0 h 412965"/>
                  <a:gd name="connsiteX23" fmla="*/ 239503 w 346292"/>
                  <a:gd name="connsiteY23" fmla="*/ 10328 h 412965"/>
                  <a:gd name="connsiteX24" fmla="*/ 290228 w 346292"/>
                  <a:gd name="connsiteY24" fmla="*/ 37868 h 412965"/>
                  <a:gd name="connsiteX25" fmla="*/ 321492 w 346292"/>
                  <a:gd name="connsiteY25" fmla="*/ 74261 h 412965"/>
                  <a:gd name="connsiteX26" fmla="*/ 332662 w 346292"/>
                  <a:gd name="connsiteY26" fmla="*/ 111848 h 412965"/>
                  <a:gd name="connsiteX27" fmla="*/ 329501 w 346292"/>
                  <a:gd name="connsiteY27" fmla="*/ 120138 h 412965"/>
                  <a:gd name="connsiteX28" fmla="*/ 320578 w 346292"/>
                  <a:gd name="connsiteY28" fmla="*/ 123861 h 412965"/>
                  <a:gd name="connsiteX29" fmla="*/ 244842 w 346292"/>
                  <a:gd name="connsiteY29" fmla="*/ 123861 h 412965"/>
                  <a:gd name="connsiteX30" fmla="*/ 233953 w 346292"/>
                  <a:gd name="connsiteY30" fmla="*/ 121543 h 412965"/>
                  <a:gd name="connsiteX31" fmla="*/ 225943 w 346292"/>
                  <a:gd name="connsiteY31" fmla="*/ 114096 h 412965"/>
                  <a:gd name="connsiteX32" fmla="*/ 207888 w 346292"/>
                  <a:gd name="connsiteY32" fmla="*/ 92035 h 412965"/>
                  <a:gd name="connsiteX33" fmla="*/ 169739 w 346292"/>
                  <a:gd name="connsiteY33" fmla="*/ 82551 h 412965"/>
                  <a:gd name="connsiteX34" fmla="*/ 130465 w 346292"/>
                  <a:gd name="connsiteY34" fmla="*/ 91473 h 412965"/>
                  <a:gd name="connsiteX35" fmla="*/ 116414 w 346292"/>
                  <a:gd name="connsiteY35" fmla="*/ 118733 h 412965"/>
                  <a:gd name="connsiteX36" fmla="*/ 124142 w 346292"/>
                  <a:gd name="connsiteY36" fmla="*/ 138826 h 412965"/>
                  <a:gd name="connsiteX37" fmla="*/ 149926 w 346292"/>
                  <a:gd name="connsiteY37" fmla="*/ 153720 h 412965"/>
                  <a:gd name="connsiteX38" fmla="*/ 199527 w 346292"/>
                  <a:gd name="connsiteY38" fmla="*/ 166928 h 412965"/>
                  <a:gd name="connsiteX39" fmla="*/ 283834 w 346292"/>
                  <a:gd name="connsiteY39" fmla="*/ 191307 h 412965"/>
                  <a:gd name="connsiteX40" fmla="*/ 331117 w 346292"/>
                  <a:gd name="connsiteY40" fmla="*/ 229175 h 412965"/>
                  <a:gd name="connsiteX41" fmla="*/ 346292 w 346292"/>
                  <a:gd name="connsiteY41" fmla="*/ 287417 h 412965"/>
                  <a:gd name="connsiteX42" fmla="*/ 323951 w 346292"/>
                  <a:gd name="connsiteY42" fmla="*/ 354512 h 412965"/>
                  <a:gd name="connsiteX43" fmla="*/ 262898 w 346292"/>
                  <a:gd name="connsiteY43" fmla="*/ 397790 h 412965"/>
                  <a:gd name="connsiteX44" fmla="*/ 173111 w 346292"/>
                  <a:gd name="connsiteY44" fmla="*/ 412965 h 412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46292" h="412965">
                    <a:moveTo>
                      <a:pt x="173181" y="412895"/>
                    </a:moveTo>
                    <a:cubicBezTo>
                      <a:pt x="134962" y="412895"/>
                      <a:pt x="103206" y="407415"/>
                      <a:pt x="77984" y="396525"/>
                    </a:cubicBezTo>
                    <a:cubicBezTo>
                      <a:pt x="52762" y="385635"/>
                      <a:pt x="33653" y="371374"/>
                      <a:pt x="20655" y="353809"/>
                    </a:cubicBezTo>
                    <a:cubicBezTo>
                      <a:pt x="7658" y="336245"/>
                      <a:pt x="773" y="317487"/>
                      <a:pt x="0" y="297605"/>
                    </a:cubicBezTo>
                    <a:cubicBezTo>
                      <a:pt x="0" y="294513"/>
                      <a:pt x="1265" y="291773"/>
                      <a:pt x="3724" y="289314"/>
                    </a:cubicBezTo>
                    <a:cubicBezTo>
                      <a:pt x="6183" y="286855"/>
                      <a:pt x="9204" y="285591"/>
                      <a:pt x="12646" y="285591"/>
                    </a:cubicBezTo>
                    <a:lnTo>
                      <a:pt x="84940" y="285591"/>
                    </a:lnTo>
                    <a:cubicBezTo>
                      <a:pt x="90279" y="285591"/>
                      <a:pt x="94424" y="286574"/>
                      <a:pt x="97234" y="288471"/>
                    </a:cubicBezTo>
                    <a:cubicBezTo>
                      <a:pt x="100115" y="290368"/>
                      <a:pt x="102714" y="292898"/>
                      <a:pt x="104963" y="295919"/>
                    </a:cubicBezTo>
                    <a:cubicBezTo>
                      <a:pt x="108054" y="301680"/>
                      <a:pt x="112339" y="307230"/>
                      <a:pt x="117890" y="312569"/>
                    </a:cubicBezTo>
                    <a:cubicBezTo>
                      <a:pt x="123440" y="317909"/>
                      <a:pt x="130817" y="322265"/>
                      <a:pt x="139950" y="325496"/>
                    </a:cubicBezTo>
                    <a:cubicBezTo>
                      <a:pt x="149154" y="328728"/>
                      <a:pt x="160184" y="330344"/>
                      <a:pt x="173181" y="330344"/>
                    </a:cubicBezTo>
                    <a:cubicBezTo>
                      <a:pt x="195382" y="330344"/>
                      <a:pt x="212103" y="326901"/>
                      <a:pt x="223344" y="320016"/>
                    </a:cubicBezTo>
                    <a:cubicBezTo>
                      <a:pt x="234585" y="313131"/>
                      <a:pt x="240276" y="303787"/>
                      <a:pt x="240276" y="291914"/>
                    </a:cubicBezTo>
                    <a:cubicBezTo>
                      <a:pt x="240276" y="283132"/>
                      <a:pt x="237184" y="276036"/>
                      <a:pt x="231072" y="270697"/>
                    </a:cubicBezTo>
                    <a:cubicBezTo>
                      <a:pt x="224960" y="265357"/>
                      <a:pt x="215124" y="260439"/>
                      <a:pt x="201565" y="256083"/>
                    </a:cubicBezTo>
                    <a:cubicBezTo>
                      <a:pt x="188005" y="251727"/>
                      <a:pt x="169949" y="247231"/>
                      <a:pt x="147397" y="242594"/>
                    </a:cubicBezTo>
                    <a:cubicBezTo>
                      <a:pt x="118311" y="236482"/>
                      <a:pt x="93581" y="228543"/>
                      <a:pt x="73137" y="218777"/>
                    </a:cubicBezTo>
                    <a:cubicBezTo>
                      <a:pt x="52692" y="209012"/>
                      <a:pt x="37095" y="196225"/>
                      <a:pt x="26416" y="180347"/>
                    </a:cubicBezTo>
                    <a:cubicBezTo>
                      <a:pt x="15737" y="164469"/>
                      <a:pt x="10328" y="144727"/>
                      <a:pt x="10328" y="120981"/>
                    </a:cubicBezTo>
                    <a:cubicBezTo>
                      <a:pt x="10328" y="97234"/>
                      <a:pt x="16932" y="76790"/>
                      <a:pt x="30140" y="58453"/>
                    </a:cubicBezTo>
                    <a:cubicBezTo>
                      <a:pt x="43348" y="40116"/>
                      <a:pt x="61755" y="25784"/>
                      <a:pt x="85502" y="15456"/>
                    </a:cubicBezTo>
                    <a:cubicBezTo>
                      <a:pt x="109178" y="5129"/>
                      <a:pt x="137280" y="0"/>
                      <a:pt x="169809" y="0"/>
                    </a:cubicBezTo>
                    <a:cubicBezTo>
                      <a:pt x="196225" y="0"/>
                      <a:pt x="219410" y="3443"/>
                      <a:pt x="239503" y="10328"/>
                    </a:cubicBezTo>
                    <a:cubicBezTo>
                      <a:pt x="259596" y="17213"/>
                      <a:pt x="276528" y="26416"/>
                      <a:pt x="290228" y="37868"/>
                    </a:cubicBezTo>
                    <a:cubicBezTo>
                      <a:pt x="303998" y="49320"/>
                      <a:pt x="314396" y="61474"/>
                      <a:pt x="321492" y="74261"/>
                    </a:cubicBezTo>
                    <a:cubicBezTo>
                      <a:pt x="328588" y="87047"/>
                      <a:pt x="332311" y="99623"/>
                      <a:pt x="332662" y="111848"/>
                    </a:cubicBezTo>
                    <a:cubicBezTo>
                      <a:pt x="332662" y="114939"/>
                      <a:pt x="331609" y="117679"/>
                      <a:pt x="329501" y="120138"/>
                    </a:cubicBezTo>
                    <a:cubicBezTo>
                      <a:pt x="327393" y="122597"/>
                      <a:pt x="324442" y="123861"/>
                      <a:pt x="320578" y="123861"/>
                    </a:cubicBezTo>
                    <a:lnTo>
                      <a:pt x="244842" y="123861"/>
                    </a:lnTo>
                    <a:cubicBezTo>
                      <a:pt x="240627" y="123861"/>
                      <a:pt x="236974" y="123089"/>
                      <a:pt x="233953" y="121543"/>
                    </a:cubicBezTo>
                    <a:cubicBezTo>
                      <a:pt x="230861" y="119997"/>
                      <a:pt x="228192" y="117538"/>
                      <a:pt x="225943" y="114096"/>
                    </a:cubicBezTo>
                    <a:cubicBezTo>
                      <a:pt x="223625" y="105665"/>
                      <a:pt x="217653" y="98358"/>
                      <a:pt x="207888" y="92035"/>
                    </a:cubicBezTo>
                    <a:cubicBezTo>
                      <a:pt x="198122" y="85712"/>
                      <a:pt x="185406" y="82551"/>
                      <a:pt x="169739" y="82551"/>
                    </a:cubicBezTo>
                    <a:cubicBezTo>
                      <a:pt x="152877" y="82551"/>
                      <a:pt x="139810" y="85502"/>
                      <a:pt x="130465" y="91473"/>
                    </a:cubicBezTo>
                    <a:cubicBezTo>
                      <a:pt x="121121" y="97375"/>
                      <a:pt x="116414" y="106508"/>
                      <a:pt x="116414" y="118733"/>
                    </a:cubicBezTo>
                    <a:cubicBezTo>
                      <a:pt x="116414" y="126391"/>
                      <a:pt x="119014" y="133065"/>
                      <a:pt x="124142" y="138826"/>
                    </a:cubicBezTo>
                    <a:cubicBezTo>
                      <a:pt x="129271" y="144587"/>
                      <a:pt x="137913" y="149505"/>
                      <a:pt x="149926" y="153720"/>
                    </a:cubicBezTo>
                    <a:cubicBezTo>
                      <a:pt x="161940" y="157936"/>
                      <a:pt x="178521" y="162291"/>
                      <a:pt x="199527" y="166928"/>
                    </a:cubicBezTo>
                    <a:cubicBezTo>
                      <a:pt x="234304" y="173462"/>
                      <a:pt x="262406" y="181542"/>
                      <a:pt x="283834" y="191307"/>
                    </a:cubicBezTo>
                    <a:cubicBezTo>
                      <a:pt x="305263" y="201073"/>
                      <a:pt x="321000" y="213649"/>
                      <a:pt x="331117" y="229175"/>
                    </a:cubicBezTo>
                    <a:cubicBezTo>
                      <a:pt x="341234" y="244632"/>
                      <a:pt x="346292" y="264092"/>
                      <a:pt x="346292" y="287417"/>
                    </a:cubicBezTo>
                    <a:cubicBezTo>
                      <a:pt x="346292" y="313412"/>
                      <a:pt x="338845" y="335754"/>
                      <a:pt x="323951" y="354512"/>
                    </a:cubicBezTo>
                    <a:cubicBezTo>
                      <a:pt x="309056" y="373270"/>
                      <a:pt x="288682" y="387673"/>
                      <a:pt x="262898" y="397790"/>
                    </a:cubicBezTo>
                    <a:cubicBezTo>
                      <a:pt x="237114" y="407907"/>
                      <a:pt x="207185" y="412965"/>
                      <a:pt x="173111" y="412965"/>
                    </a:cubicBezTo>
                    <a:close/>
                  </a:path>
                </a:pathLst>
              </a:custGeom>
              <a:grp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8F4BB4FF-BACC-79DF-43D5-CAD2ABEC287D}"/>
                  </a:ext>
                </a:extLst>
              </p:cNvPr>
              <p:cNvSpPr/>
              <p:nvPr/>
            </p:nvSpPr>
            <p:spPr>
              <a:xfrm>
                <a:off x="1213761" y="1106108"/>
                <a:ext cx="321772" cy="407204"/>
              </a:xfrm>
              <a:custGeom>
                <a:avLst/>
                <a:gdLst>
                  <a:gd name="connsiteX0" fmla="*/ 77352 w 321772"/>
                  <a:gd name="connsiteY0" fmla="*/ 407204 h 407204"/>
                  <a:gd name="connsiteX1" fmla="*/ 68781 w 321772"/>
                  <a:gd name="connsiteY1" fmla="*/ 403761 h 407204"/>
                  <a:gd name="connsiteX2" fmla="*/ 65338 w 321772"/>
                  <a:gd name="connsiteY2" fmla="*/ 395190 h 407204"/>
                  <a:gd name="connsiteX3" fmla="*/ 65619 w 321772"/>
                  <a:gd name="connsiteY3" fmla="*/ 392029 h 407204"/>
                  <a:gd name="connsiteX4" fmla="*/ 67024 w 321772"/>
                  <a:gd name="connsiteY4" fmla="*/ 387743 h 407204"/>
                  <a:gd name="connsiteX5" fmla="*/ 111777 w 321772"/>
                  <a:gd name="connsiteY5" fmla="*/ 279900 h 407204"/>
                  <a:gd name="connsiteX6" fmla="*/ 1686 w 321772"/>
                  <a:gd name="connsiteY6" fmla="*/ 19531 h 407204"/>
                  <a:gd name="connsiteX7" fmla="*/ 0 w 321772"/>
                  <a:gd name="connsiteY7" fmla="*/ 12646 h 407204"/>
                  <a:gd name="connsiteX8" fmla="*/ 4567 w 321772"/>
                  <a:gd name="connsiteY8" fmla="*/ 3724 h 407204"/>
                  <a:gd name="connsiteX9" fmla="*/ 13138 w 321772"/>
                  <a:gd name="connsiteY9" fmla="*/ 0 h 407204"/>
                  <a:gd name="connsiteX10" fmla="*/ 78546 w 321772"/>
                  <a:gd name="connsiteY10" fmla="*/ 0 h 407204"/>
                  <a:gd name="connsiteX11" fmla="*/ 89717 w 321772"/>
                  <a:gd name="connsiteY11" fmla="*/ 3724 h 407204"/>
                  <a:gd name="connsiteX12" fmla="*/ 95197 w 321772"/>
                  <a:gd name="connsiteY12" fmla="*/ 12014 h 407204"/>
                  <a:gd name="connsiteX13" fmla="*/ 160605 w 321772"/>
                  <a:gd name="connsiteY13" fmla="*/ 178942 h 407204"/>
                  <a:gd name="connsiteX14" fmla="*/ 227700 w 321772"/>
                  <a:gd name="connsiteY14" fmla="*/ 12014 h 407204"/>
                  <a:gd name="connsiteX15" fmla="*/ 233742 w 321772"/>
                  <a:gd name="connsiteY15" fmla="*/ 3724 h 407204"/>
                  <a:gd name="connsiteX16" fmla="*/ 244913 w 321772"/>
                  <a:gd name="connsiteY16" fmla="*/ 0 h 407204"/>
                  <a:gd name="connsiteX17" fmla="*/ 309127 w 321772"/>
                  <a:gd name="connsiteY17" fmla="*/ 0 h 407204"/>
                  <a:gd name="connsiteX18" fmla="*/ 318049 w 321772"/>
                  <a:gd name="connsiteY18" fmla="*/ 3724 h 407204"/>
                  <a:gd name="connsiteX19" fmla="*/ 321773 w 321772"/>
                  <a:gd name="connsiteY19" fmla="*/ 12014 h 407204"/>
                  <a:gd name="connsiteX20" fmla="*/ 320016 w 321772"/>
                  <a:gd name="connsiteY20" fmla="*/ 19461 h 407204"/>
                  <a:gd name="connsiteX21" fmla="*/ 157725 w 321772"/>
                  <a:gd name="connsiteY21" fmla="*/ 395120 h 407204"/>
                  <a:gd name="connsiteX22" fmla="*/ 151964 w 321772"/>
                  <a:gd name="connsiteY22" fmla="*/ 403410 h 407204"/>
                  <a:gd name="connsiteX23" fmla="*/ 140512 w 321772"/>
                  <a:gd name="connsiteY23" fmla="*/ 407134 h 407204"/>
                  <a:gd name="connsiteX24" fmla="*/ 77422 w 321772"/>
                  <a:gd name="connsiteY24" fmla="*/ 407134 h 40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1772" h="407204">
                    <a:moveTo>
                      <a:pt x="77352" y="407204"/>
                    </a:moveTo>
                    <a:cubicBezTo>
                      <a:pt x="73909" y="407204"/>
                      <a:pt x="71029" y="406080"/>
                      <a:pt x="68781" y="403761"/>
                    </a:cubicBezTo>
                    <a:cubicBezTo>
                      <a:pt x="66462" y="401443"/>
                      <a:pt x="65338" y="398563"/>
                      <a:pt x="65338" y="395190"/>
                    </a:cubicBezTo>
                    <a:cubicBezTo>
                      <a:pt x="65338" y="394417"/>
                      <a:pt x="65408" y="393364"/>
                      <a:pt x="65619" y="392029"/>
                    </a:cubicBezTo>
                    <a:cubicBezTo>
                      <a:pt x="65830" y="390694"/>
                      <a:pt x="66251" y="389218"/>
                      <a:pt x="67024" y="387743"/>
                    </a:cubicBezTo>
                    <a:lnTo>
                      <a:pt x="111777" y="279900"/>
                    </a:lnTo>
                    <a:lnTo>
                      <a:pt x="1686" y="19531"/>
                    </a:lnTo>
                    <a:cubicBezTo>
                      <a:pt x="562" y="16861"/>
                      <a:pt x="0" y="14543"/>
                      <a:pt x="0" y="12646"/>
                    </a:cubicBezTo>
                    <a:cubicBezTo>
                      <a:pt x="773" y="9204"/>
                      <a:pt x="2318" y="6253"/>
                      <a:pt x="4567" y="3724"/>
                    </a:cubicBezTo>
                    <a:cubicBezTo>
                      <a:pt x="6885" y="1265"/>
                      <a:pt x="9695" y="0"/>
                      <a:pt x="13138" y="0"/>
                    </a:cubicBezTo>
                    <a:lnTo>
                      <a:pt x="78546" y="0"/>
                    </a:lnTo>
                    <a:cubicBezTo>
                      <a:pt x="83534" y="0"/>
                      <a:pt x="87258" y="1265"/>
                      <a:pt x="89717" y="3724"/>
                    </a:cubicBezTo>
                    <a:cubicBezTo>
                      <a:pt x="92176" y="6183"/>
                      <a:pt x="94003" y="8993"/>
                      <a:pt x="95197" y="12014"/>
                    </a:cubicBezTo>
                    <a:lnTo>
                      <a:pt x="160605" y="178942"/>
                    </a:lnTo>
                    <a:lnTo>
                      <a:pt x="227700" y="12014"/>
                    </a:lnTo>
                    <a:cubicBezTo>
                      <a:pt x="229245" y="8993"/>
                      <a:pt x="231213" y="6183"/>
                      <a:pt x="233742" y="3724"/>
                    </a:cubicBezTo>
                    <a:cubicBezTo>
                      <a:pt x="236201" y="1265"/>
                      <a:pt x="239924" y="0"/>
                      <a:pt x="244913" y="0"/>
                    </a:cubicBezTo>
                    <a:lnTo>
                      <a:pt x="309127" y="0"/>
                    </a:lnTo>
                    <a:cubicBezTo>
                      <a:pt x="312569" y="0"/>
                      <a:pt x="315520" y="1265"/>
                      <a:pt x="318049" y="3724"/>
                    </a:cubicBezTo>
                    <a:cubicBezTo>
                      <a:pt x="320508" y="6183"/>
                      <a:pt x="321773" y="8993"/>
                      <a:pt x="321773" y="12014"/>
                    </a:cubicBezTo>
                    <a:cubicBezTo>
                      <a:pt x="321773" y="13911"/>
                      <a:pt x="321211" y="16440"/>
                      <a:pt x="320016" y="19461"/>
                    </a:cubicBezTo>
                    <a:lnTo>
                      <a:pt x="157725" y="395120"/>
                    </a:lnTo>
                    <a:cubicBezTo>
                      <a:pt x="156601" y="398141"/>
                      <a:pt x="154634" y="400951"/>
                      <a:pt x="151964" y="403410"/>
                    </a:cubicBezTo>
                    <a:cubicBezTo>
                      <a:pt x="149294" y="405869"/>
                      <a:pt x="145430" y="407134"/>
                      <a:pt x="140512" y="407134"/>
                    </a:cubicBezTo>
                    <a:lnTo>
                      <a:pt x="77422" y="407134"/>
                    </a:lnTo>
                    <a:close/>
                  </a:path>
                </a:pathLst>
              </a:custGeom>
              <a:grp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98B2BE7F-4AD2-8913-0B5A-438B12A3B67A}"/>
                  </a:ext>
                </a:extLst>
              </p:cNvPr>
              <p:cNvSpPr/>
              <p:nvPr/>
            </p:nvSpPr>
            <p:spPr>
              <a:xfrm>
                <a:off x="1577898" y="1100417"/>
                <a:ext cx="303927" cy="303927"/>
              </a:xfrm>
              <a:custGeom>
                <a:avLst/>
                <a:gdLst>
                  <a:gd name="connsiteX0" fmla="*/ 14332 w 303927"/>
                  <a:gd name="connsiteY0" fmla="*/ 303928 h 303927"/>
                  <a:gd name="connsiteX1" fmla="*/ 4005 w 303927"/>
                  <a:gd name="connsiteY1" fmla="*/ 299642 h 303927"/>
                  <a:gd name="connsiteX2" fmla="*/ 0 w 303927"/>
                  <a:gd name="connsiteY2" fmla="*/ 289595 h 303927"/>
                  <a:gd name="connsiteX3" fmla="*/ 0 w 303927"/>
                  <a:gd name="connsiteY3" fmla="*/ 20023 h 303927"/>
                  <a:gd name="connsiteX4" fmla="*/ 4005 w 303927"/>
                  <a:gd name="connsiteY4" fmla="*/ 9695 h 303927"/>
                  <a:gd name="connsiteX5" fmla="*/ 14332 w 303927"/>
                  <a:gd name="connsiteY5" fmla="*/ 5691 h 303927"/>
                  <a:gd name="connsiteX6" fmla="*/ 80303 w 303927"/>
                  <a:gd name="connsiteY6" fmla="*/ 5691 h 303927"/>
                  <a:gd name="connsiteX7" fmla="*/ 90911 w 303927"/>
                  <a:gd name="connsiteY7" fmla="*/ 9695 h 303927"/>
                  <a:gd name="connsiteX8" fmla="*/ 95197 w 303927"/>
                  <a:gd name="connsiteY8" fmla="*/ 20023 h 303927"/>
                  <a:gd name="connsiteX9" fmla="*/ 95197 w 303927"/>
                  <a:gd name="connsiteY9" fmla="*/ 41802 h 303927"/>
                  <a:gd name="connsiteX10" fmla="*/ 133627 w 303927"/>
                  <a:gd name="connsiteY10" fmla="*/ 12014 h 303927"/>
                  <a:gd name="connsiteX11" fmla="*/ 190394 w 303927"/>
                  <a:gd name="connsiteY11" fmla="*/ 0 h 303927"/>
                  <a:gd name="connsiteX12" fmla="*/ 249198 w 303927"/>
                  <a:gd name="connsiteY12" fmla="*/ 14894 h 303927"/>
                  <a:gd name="connsiteX13" fmla="*/ 289314 w 303927"/>
                  <a:gd name="connsiteY13" fmla="*/ 58453 h 303927"/>
                  <a:gd name="connsiteX14" fmla="*/ 303928 w 303927"/>
                  <a:gd name="connsiteY14" fmla="*/ 129552 h 303927"/>
                  <a:gd name="connsiteX15" fmla="*/ 303928 w 303927"/>
                  <a:gd name="connsiteY15" fmla="*/ 289595 h 303927"/>
                  <a:gd name="connsiteX16" fmla="*/ 299923 w 303927"/>
                  <a:gd name="connsiteY16" fmla="*/ 299642 h 303927"/>
                  <a:gd name="connsiteX17" fmla="*/ 289595 w 303927"/>
                  <a:gd name="connsiteY17" fmla="*/ 303928 h 303927"/>
                  <a:gd name="connsiteX18" fmla="*/ 217302 w 303927"/>
                  <a:gd name="connsiteY18" fmla="*/ 303928 h 303927"/>
                  <a:gd name="connsiteX19" fmla="*/ 207255 w 303927"/>
                  <a:gd name="connsiteY19" fmla="*/ 299642 h 303927"/>
                  <a:gd name="connsiteX20" fmla="*/ 202970 w 303927"/>
                  <a:gd name="connsiteY20" fmla="*/ 289595 h 303927"/>
                  <a:gd name="connsiteX21" fmla="*/ 202970 w 303927"/>
                  <a:gd name="connsiteY21" fmla="*/ 132995 h 303927"/>
                  <a:gd name="connsiteX22" fmla="*/ 190043 w 303927"/>
                  <a:gd name="connsiteY22" fmla="*/ 91403 h 303927"/>
                  <a:gd name="connsiteX23" fmla="*/ 151894 w 303927"/>
                  <a:gd name="connsiteY23" fmla="*/ 76790 h 303927"/>
                  <a:gd name="connsiteX24" fmla="*/ 114307 w 303927"/>
                  <a:gd name="connsiteY24" fmla="*/ 91403 h 303927"/>
                  <a:gd name="connsiteX25" fmla="*/ 100255 w 303927"/>
                  <a:gd name="connsiteY25" fmla="*/ 132995 h 303927"/>
                  <a:gd name="connsiteX26" fmla="*/ 100255 w 303927"/>
                  <a:gd name="connsiteY26" fmla="*/ 289595 h 303927"/>
                  <a:gd name="connsiteX27" fmla="*/ 95970 w 303927"/>
                  <a:gd name="connsiteY27" fmla="*/ 299642 h 303927"/>
                  <a:gd name="connsiteX28" fmla="*/ 85923 w 303927"/>
                  <a:gd name="connsiteY28" fmla="*/ 303928 h 303927"/>
                  <a:gd name="connsiteX29" fmla="*/ 14262 w 303927"/>
                  <a:gd name="connsiteY29" fmla="*/ 303928 h 303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03927" h="303927">
                    <a:moveTo>
                      <a:pt x="14332" y="303928"/>
                    </a:moveTo>
                    <a:cubicBezTo>
                      <a:pt x="10117" y="303928"/>
                      <a:pt x="6674" y="302523"/>
                      <a:pt x="4005" y="299642"/>
                    </a:cubicBezTo>
                    <a:cubicBezTo>
                      <a:pt x="1335" y="296762"/>
                      <a:pt x="0" y="293460"/>
                      <a:pt x="0" y="289595"/>
                    </a:cubicBezTo>
                    <a:lnTo>
                      <a:pt x="0" y="20023"/>
                    </a:lnTo>
                    <a:cubicBezTo>
                      <a:pt x="0" y="15808"/>
                      <a:pt x="1335" y="12365"/>
                      <a:pt x="4005" y="9695"/>
                    </a:cubicBezTo>
                    <a:cubicBezTo>
                      <a:pt x="6674" y="7026"/>
                      <a:pt x="10117" y="5691"/>
                      <a:pt x="14332" y="5691"/>
                    </a:cubicBezTo>
                    <a:lnTo>
                      <a:pt x="80303" y="5691"/>
                    </a:lnTo>
                    <a:cubicBezTo>
                      <a:pt x="84518" y="5691"/>
                      <a:pt x="88031" y="7026"/>
                      <a:pt x="90911" y="9695"/>
                    </a:cubicBezTo>
                    <a:cubicBezTo>
                      <a:pt x="93792" y="12365"/>
                      <a:pt x="95197" y="15808"/>
                      <a:pt x="95197" y="20023"/>
                    </a:cubicBezTo>
                    <a:lnTo>
                      <a:pt x="95197" y="41802"/>
                    </a:lnTo>
                    <a:cubicBezTo>
                      <a:pt x="104752" y="29929"/>
                      <a:pt x="117538" y="20023"/>
                      <a:pt x="133627" y="12014"/>
                    </a:cubicBezTo>
                    <a:cubicBezTo>
                      <a:pt x="149716" y="4005"/>
                      <a:pt x="168615" y="0"/>
                      <a:pt x="190394" y="0"/>
                    </a:cubicBezTo>
                    <a:cubicBezTo>
                      <a:pt x="212173" y="0"/>
                      <a:pt x="232196" y="4988"/>
                      <a:pt x="249198" y="14894"/>
                    </a:cubicBezTo>
                    <a:cubicBezTo>
                      <a:pt x="266200" y="24871"/>
                      <a:pt x="279619" y="39343"/>
                      <a:pt x="289314" y="58453"/>
                    </a:cubicBezTo>
                    <a:cubicBezTo>
                      <a:pt x="299080" y="77563"/>
                      <a:pt x="303928" y="101309"/>
                      <a:pt x="303928" y="129552"/>
                    </a:cubicBezTo>
                    <a:lnTo>
                      <a:pt x="303928" y="289595"/>
                    </a:lnTo>
                    <a:cubicBezTo>
                      <a:pt x="303928" y="293389"/>
                      <a:pt x="302593" y="296762"/>
                      <a:pt x="299923" y="299642"/>
                    </a:cubicBezTo>
                    <a:cubicBezTo>
                      <a:pt x="297253" y="302523"/>
                      <a:pt x="293811" y="303928"/>
                      <a:pt x="289595" y="303928"/>
                    </a:cubicBezTo>
                    <a:lnTo>
                      <a:pt x="217302" y="303928"/>
                    </a:lnTo>
                    <a:cubicBezTo>
                      <a:pt x="213508" y="303928"/>
                      <a:pt x="210136" y="302523"/>
                      <a:pt x="207255" y="299642"/>
                    </a:cubicBezTo>
                    <a:cubicBezTo>
                      <a:pt x="204375" y="296762"/>
                      <a:pt x="202970" y="293460"/>
                      <a:pt x="202970" y="289595"/>
                    </a:cubicBezTo>
                    <a:lnTo>
                      <a:pt x="202970" y="132995"/>
                    </a:lnTo>
                    <a:cubicBezTo>
                      <a:pt x="202970" y="115009"/>
                      <a:pt x="198684" y="101169"/>
                      <a:pt x="190043" y="91403"/>
                    </a:cubicBezTo>
                    <a:cubicBezTo>
                      <a:pt x="181471" y="81638"/>
                      <a:pt x="168755" y="76790"/>
                      <a:pt x="151894" y="76790"/>
                    </a:cubicBezTo>
                    <a:cubicBezTo>
                      <a:pt x="136226" y="76790"/>
                      <a:pt x="123721" y="81638"/>
                      <a:pt x="114307" y="91403"/>
                    </a:cubicBezTo>
                    <a:cubicBezTo>
                      <a:pt x="104963" y="101169"/>
                      <a:pt x="100255" y="115009"/>
                      <a:pt x="100255" y="132995"/>
                    </a:cubicBezTo>
                    <a:lnTo>
                      <a:pt x="100255" y="289595"/>
                    </a:lnTo>
                    <a:cubicBezTo>
                      <a:pt x="100255" y="293389"/>
                      <a:pt x="98850" y="296762"/>
                      <a:pt x="95970" y="299642"/>
                    </a:cubicBezTo>
                    <a:cubicBezTo>
                      <a:pt x="93089" y="302523"/>
                      <a:pt x="89717" y="303928"/>
                      <a:pt x="85923" y="303928"/>
                    </a:cubicBezTo>
                    <a:lnTo>
                      <a:pt x="14262" y="303928"/>
                    </a:ln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19D3E41-700D-9D50-0BAC-F119DC9100DE}"/>
                  </a:ext>
                </a:extLst>
              </p:cNvPr>
              <p:cNvSpPr/>
              <p:nvPr/>
            </p:nvSpPr>
            <p:spPr>
              <a:xfrm>
                <a:off x="1946040" y="982809"/>
                <a:ext cx="97515" cy="421536"/>
              </a:xfrm>
              <a:custGeom>
                <a:avLst/>
                <a:gdLst>
                  <a:gd name="connsiteX0" fmla="*/ 14332 w 97515"/>
                  <a:gd name="connsiteY0" fmla="*/ 80303 h 421536"/>
                  <a:gd name="connsiteX1" fmla="*/ 4005 w 97515"/>
                  <a:gd name="connsiteY1" fmla="*/ 76298 h 421536"/>
                  <a:gd name="connsiteX2" fmla="*/ 0 w 97515"/>
                  <a:gd name="connsiteY2" fmla="*/ 65970 h 421536"/>
                  <a:gd name="connsiteX3" fmla="*/ 0 w 97515"/>
                  <a:gd name="connsiteY3" fmla="*/ 14332 h 421536"/>
                  <a:gd name="connsiteX4" fmla="*/ 4005 w 97515"/>
                  <a:gd name="connsiteY4" fmla="*/ 4286 h 421536"/>
                  <a:gd name="connsiteX5" fmla="*/ 14332 w 97515"/>
                  <a:gd name="connsiteY5" fmla="*/ 0 h 421536"/>
                  <a:gd name="connsiteX6" fmla="*/ 83183 w 97515"/>
                  <a:gd name="connsiteY6" fmla="*/ 0 h 421536"/>
                  <a:gd name="connsiteX7" fmla="*/ 93230 w 97515"/>
                  <a:gd name="connsiteY7" fmla="*/ 4286 h 421536"/>
                  <a:gd name="connsiteX8" fmla="*/ 97515 w 97515"/>
                  <a:gd name="connsiteY8" fmla="*/ 14332 h 421536"/>
                  <a:gd name="connsiteX9" fmla="*/ 97515 w 97515"/>
                  <a:gd name="connsiteY9" fmla="*/ 65970 h 421536"/>
                  <a:gd name="connsiteX10" fmla="*/ 93230 w 97515"/>
                  <a:gd name="connsiteY10" fmla="*/ 76298 h 421536"/>
                  <a:gd name="connsiteX11" fmla="*/ 83183 w 97515"/>
                  <a:gd name="connsiteY11" fmla="*/ 80303 h 421536"/>
                  <a:gd name="connsiteX12" fmla="*/ 14332 w 97515"/>
                  <a:gd name="connsiteY12" fmla="*/ 80303 h 421536"/>
                  <a:gd name="connsiteX13" fmla="*/ 14894 w 97515"/>
                  <a:gd name="connsiteY13" fmla="*/ 421536 h 421536"/>
                  <a:gd name="connsiteX14" fmla="*/ 4567 w 97515"/>
                  <a:gd name="connsiteY14" fmla="*/ 417251 h 421536"/>
                  <a:gd name="connsiteX15" fmla="*/ 562 w 97515"/>
                  <a:gd name="connsiteY15" fmla="*/ 407204 h 421536"/>
                  <a:gd name="connsiteX16" fmla="*/ 562 w 97515"/>
                  <a:gd name="connsiteY16" fmla="*/ 137632 h 421536"/>
                  <a:gd name="connsiteX17" fmla="*/ 4567 w 97515"/>
                  <a:gd name="connsiteY17" fmla="*/ 127304 h 421536"/>
                  <a:gd name="connsiteX18" fmla="*/ 14894 w 97515"/>
                  <a:gd name="connsiteY18" fmla="*/ 123299 h 421536"/>
                  <a:gd name="connsiteX19" fmla="*/ 82551 w 97515"/>
                  <a:gd name="connsiteY19" fmla="*/ 123299 h 421536"/>
                  <a:gd name="connsiteX20" fmla="*/ 92878 w 97515"/>
                  <a:gd name="connsiteY20" fmla="*/ 127304 h 421536"/>
                  <a:gd name="connsiteX21" fmla="*/ 96883 w 97515"/>
                  <a:gd name="connsiteY21" fmla="*/ 137632 h 421536"/>
                  <a:gd name="connsiteX22" fmla="*/ 96883 w 97515"/>
                  <a:gd name="connsiteY22" fmla="*/ 407204 h 421536"/>
                  <a:gd name="connsiteX23" fmla="*/ 92878 w 97515"/>
                  <a:gd name="connsiteY23" fmla="*/ 417251 h 421536"/>
                  <a:gd name="connsiteX24" fmla="*/ 82551 w 97515"/>
                  <a:gd name="connsiteY24" fmla="*/ 421536 h 421536"/>
                  <a:gd name="connsiteX25" fmla="*/ 14894 w 97515"/>
                  <a:gd name="connsiteY25" fmla="*/ 421536 h 42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7515" h="421536">
                    <a:moveTo>
                      <a:pt x="14332" y="80303"/>
                    </a:moveTo>
                    <a:cubicBezTo>
                      <a:pt x="10117" y="80303"/>
                      <a:pt x="6674" y="78968"/>
                      <a:pt x="4005" y="76298"/>
                    </a:cubicBezTo>
                    <a:cubicBezTo>
                      <a:pt x="1335" y="73628"/>
                      <a:pt x="0" y="70186"/>
                      <a:pt x="0" y="65970"/>
                    </a:cubicBezTo>
                    <a:lnTo>
                      <a:pt x="0" y="14332"/>
                    </a:lnTo>
                    <a:cubicBezTo>
                      <a:pt x="0" y="10538"/>
                      <a:pt x="1335" y="7166"/>
                      <a:pt x="4005" y="4286"/>
                    </a:cubicBezTo>
                    <a:cubicBezTo>
                      <a:pt x="6674" y="1405"/>
                      <a:pt x="10117" y="0"/>
                      <a:pt x="14332" y="0"/>
                    </a:cubicBezTo>
                    <a:lnTo>
                      <a:pt x="83183" y="0"/>
                    </a:lnTo>
                    <a:cubicBezTo>
                      <a:pt x="86977" y="0"/>
                      <a:pt x="90349" y="1405"/>
                      <a:pt x="93230" y="4286"/>
                    </a:cubicBezTo>
                    <a:cubicBezTo>
                      <a:pt x="96110" y="7166"/>
                      <a:pt x="97515" y="10538"/>
                      <a:pt x="97515" y="14332"/>
                    </a:cubicBezTo>
                    <a:lnTo>
                      <a:pt x="97515" y="65970"/>
                    </a:lnTo>
                    <a:cubicBezTo>
                      <a:pt x="97515" y="70186"/>
                      <a:pt x="96110" y="73628"/>
                      <a:pt x="93230" y="76298"/>
                    </a:cubicBezTo>
                    <a:cubicBezTo>
                      <a:pt x="90349" y="78968"/>
                      <a:pt x="86977" y="80303"/>
                      <a:pt x="83183" y="80303"/>
                    </a:cubicBezTo>
                    <a:lnTo>
                      <a:pt x="14332" y="80303"/>
                    </a:lnTo>
                    <a:close/>
                    <a:moveTo>
                      <a:pt x="14894" y="421536"/>
                    </a:moveTo>
                    <a:cubicBezTo>
                      <a:pt x="10679" y="421536"/>
                      <a:pt x="7236" y="420131"/>
                      <a:pt x="4567" y="417251"/>
                    </a:cubicBezTo>
                    <a:cubicBezTo>
                      <a:pt x="1897" y="414370"/>
                      <a:pt x="562" y="411068"/>
                      <a:pt x="562" y="407204"/>
                    </a:cubicBezTo>
                    <a:lnTo>
                      <a:pt x="562" y="137632"/>
                    </a:lnTo>
                    <a:cubicBezTo>
                      <a:pt x="562" y="133416"/>
                      <a:pt x="1897" y="129974"/>
                      <a:pt x="4567" y="127304"/>
                    </a:cubicBezTo>
                    <a:cubicBezTo>
                      <a:pt x="7236" y="124634"/>
                      <a:pt x="10679" y="123299"/>
                      <a:pt x="14894" y="123299"/>
                    </a:cubicBezTo>
                    <a:lnTo>
                      <a:pt x="82551" y="123299"/>
                    </a:lnTo>
                    <a:cubicBezTo>
                      <a:pt x="86766" y="123299"/>
                      <a:pt x="90209" y="124634"/>
                      <a:pt x="92878" y="127304"/>
                    </a:cubicBezTo>
                    <a:cubicBezTo>
                      <a:pt x="95548" y="129974"/>
                      <a:pt x="96883" y="133416"/>
                      <a:pt x="96883" y="137632"/>
                    </a:cubicBezTo>
                    <a:lnTo>
                      <a:pt x="96883" y="407204"/>
                    </a:lnTo>
                    <a:cubicBezTo>
                      <a:pt x="96883" y="410998"/>
                      <a:pt x="95548" y="414370"/>
                      <a:pt x="92878" y="417251"/>
                    </a:cubicBezTo>
                    <a:cubicBezTo>
                      <a:pt x="90209" y="420131"/>
                      <a:pt x="86766" y="421536"/>
                      <a:pt x="82551" y="421536"/>
                    </a:cubicBezTo>
                    <a:lnTo>
                      <a:pt x="14894" y="421536"/>
                    </a:lnTo>
                    <a:close/>
                  </a:path>
                </a:pathLst>
              </a:custGeom>
              <a:grpFill/>
              <a:ln w="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C8E9D4A9-6EE5-457D-1ADF-8D0A009D8ED5}"/>
                  </a:ext>
                </a:extLst>
              </p:cNvPr>
              <p:cNvSpPr/>
              <p:nvPr/>
            </p:nvSpPr>
            <p:spPr>
              <a:xfrm>
                <a:off x="2091751" y="1100417"/>
                <a:ext cx="292475" cy="309688"/>
              </a:xfrm>
              <a:custGeom>
                <a:avLst/>
                <a:gdLst>
                  <a:gd name="connsiteX0" fmla="*/ 108405 w 292475"/>
                  <a:gd name="connsiteY0" fmla="*/ 309618 h 309688"/>
                  <a:gd name="connsiteX1" fmla="*/ 53043 w 292475"/>
                  <a:gd name="connsiteY1" fmla="*/ 297886 h 309688"/>
                  <a:gd name="connsiteX2" fmla="*/ 14332 w 292475"/>
                  <a:gd name="connsiteY2" fmla="*/ 266060 h 309688"/>
                  <a:gd name="connsiteX3" fmla="*/ 0 w 292475"/>
                  <a:gd name="connsiteY3" fmla="*/ 220745 h 309688"/>
                  <a:gd name="connsiteX4" fmla="*/ 33231 w 292475"/>
                  <a:gd name="connsiteY4" fmla="*/ 156250 h 309688"/>
                  <a:gd name="connsiteX5" fmla="*/ 121543 w 292475"/>
                  <a:gd name="connsiteY5" fmla="*/ 123861 h 309688"/>
                  <a:gd name="connsiteX6" fmla="*/ 193204 w 292475"/>
                  <a:gd name="connsiteY6" fmla="*/ 112972 h 309688"/>
                  <a:gd name="connsiteX7" fmla="*/ 193204 w 292475"/>
                  <a:gd name="connsiteY7" fmla="*/ 104963 h 309688"/>
                  <a:gd name="connsiteX8" fmla="*/ 184633 w 292475"/>
                  <a:gd name="connsiteY8" fmla="*/ 73418 h 309688"/>
                  <a:gd name="connsiteX9" fmla="*/ 153088 w 292475"/>
                  <a:gd name="connsiteY9" fmla="*/ 62528 h 309688"/>
                  <a:gd name="connsiteX10" fmla="*/ 127023 w 292475"/>
                  <a:gd name="connsiteY10" fmla="*/ 68851 h 309688"/>
                  <a:gd name="connsiteX11" fmla="*/ 111286 w 292475"/>
                  <a:gd name="connsiteY11" fmla="*/ 86064 h 309688"/>
                  <a:gd name="connsiteX12" fmla="*/ 96953 w 292475"/>
                  <a:gd name="connsiteY12" fmla="*/ 93511 h 309688"/>
                  <a:gd name="connsiteX13" fmla="*/ 32739 w 292475"/>
                  <a:gd name="connsiteY13" fmla="*/ 93511 h 309688"/>
                  <a:gd name="connsiteX14" fmla="*/ 22974 w 292475"/>
                  <a:gd name="connsiteY14" fmla="*/ 89787 h 309688"/>
                  <a:gd name="connsiteX15" fmla="*/ 20093 w 292475"/>
                  <a:gd name="connsiteY15" fmla="*/ 80865 h 309688"/>
                  <a:gd name="connsiteX16" fmla="*/ 27821 w 292475"/>
                  <a:gd name="connsiteY16" fmla="*/ 57048 h 309688"/>
                  <a:gd name="connsiteX17" fmla="*/ 51638 w 292475"/>
                  <a:gd name="connsiteY17" fmla="*/ 30351 h 309688"/>
                  <a:gd name="connsiteX18" fmla="*/ 92949 w 292475"/>
                  <a:gd name="connsiteY18" fmla="*/ 8571 h 309688"/>
                  <a:gd name="connsiteX19" fmla="*/ 154282 w 292475"/>
                  <a:gd name="connsiteY19" fmla="*/ 0 h 309688"/>
                  <a:gd name="connsiteX20" fmla="*/ 217372 w 292475"/>
                  <a:gd name="connsiteY20" fmla="*/ 8571 h 309688"/>
                  <a:gd name="connsiteX21" fmla="*/ 260369 w 292475"/>
                  <a:gd name="connsiteY21" fmla="*/ 32669 h 309688"/>
                  <a:gd name="connsiteX22" fmla="*/ 284748 w 292475"/>
                  <a:gd name="connsiteY22" fmla="*/ 69062 h 309688"/>
                  <a:gd name="connsiteX23" fmla="*/ 292476 w 292475"/>
                  <a:gd name="connsiteY23" fmla="*/ 115220 h 309688"/>
                  <a:gd name="connsiteX24" fmla="*/ 292476 w 292475"/>
                  <a:gd name="connsiteY24" fmla="*/ 289595 h 309688"/>
                  <a:gd name="connsiteX25" fmla="*/ 288190 w 292475"/>
                  <a:gd name="connsiteY25" fmla="*/ 299642 h 309688"/>
                  <a:gd name="connsiteX26" fmla="*/ 278144 w 292475"/>
                  <a:gd name="connsiteY26" fmla="*/ 303928 h 309688"/>
                  <a:gd name="connsiteX27" fmla="*/ 211611 w 292475"/>
                  <a:gd name="connsiteY27" fmla="*/ 303928 h 309688"/>
                  <a:gd name="connsiteX28" fmla="*/ 201284 w 292475"/>
                  <a:gd name="connsiteY28" fmla="*/ 299642 h 309688"/>
                  <a:gd name="connsiteX29" fmla="*/ 197279 w 292475"/>
                  <a:gd name="connsiteY29" fmla="*/ 289595 h 309688"/>
                  <a:gd name="connsiteX30" fmla="*/ 197279 w 292475"/>
                  <a:gd name="connsiteY30" fmla="*/ 269502 h 309688"/>
                  <a:gd name="connsiteX31" fmla="*/ 177186 w 292475"/>
                  <a:gd name="connsiteY31" fmla="*/ 289595 h 309688"/>
                  <a:gd name="connsiteX32" fmla="*/ 147678 w 292475"/>
                  <a:gd name="connsiteY32" fmla="*/ 304209 h 309688"/>
                  <a:gd name="connsiteX33" fmla="*/ 108405 w 292475"/>
                  <a:gd name="connsiteY33" fmla="*/ 309689 h 309688"/>
                  <a:gd name="connsiteX34" fmla="*/ 135383 w 292475"/>
                  <a:gd name="connsiteY34" fmla="*/ 244210 h 309688"/>
                  <a:gd name="connsiteX35" fmla="*/ 165523 w 292475"/>
                  <a:gd name="connsiteY35" fmla="*/ 237044 h 309688"/>
                  <a:gd name="connsiteX36" fmla="*/ 186741 w 292475"/>
                  <a:gd name="connsiteY36" fmla="*/ 214703 h 309688"/>
                  <a:gd name="connsiteX37" fmla="*/ 194469 w 292475"/>
                  <a:gd name="connsiteY37" fmla="*/ 176553 h 309688"/>
                  <a:gd name="connsiteX38" fmla="*/ 194469 w 292475"/>
                  <a:gd name="connsiteY38" fmla="*/ 168544 h 309688"/>
                  <a:gd name="connsiteX39" fmla="*/ 145711 w 292475"/>
                  <a:gd name="connsiteY39" fmla="*/ 177116 h 309688"/>
                  <a:gd name="connsiteX40" fmla="*/ 106438 w 292475"/>
                  <a:gd name="connsiteY40" fmla="*/ 191167 h 309688"/>
                  <a:gd name="connsiteX41" fmla="*/ 94073 w 292475"/>
                  <a:gd name="connsiteY41" fmla="*/ 213227 h 309688"/>
                  <a:gd name="connsiteX42" fmla="*/ 99834 w 292475"/>
                  <a:gd name="connsiteY42" fmla="*/ 229878 h 309688"/>
                  <a:gd name="connsiteX43" fmla="*/ 115009 w 292475"/>
                  <a:gd name="connsiteY43" fmla="*/ 240486 h 309688"/>
                  <a:gd name="connsiteX44" fmla="*/ 135383 w 292475"/>
                  <a:gd name="connsiteY44" fmla="*/ 244210 h 30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92475" h="309688">
                    <a:moveTo>
                      <a:pt x="108405" y="309618"/>
                    </a:moveTo>
                    <a:cubicBezTo>
                      <a:pt x="87750" y="309618"/>
                      <a:pt x="69343" y="305684"/>
                      <a:pt x="53043" y="297886"/>
                    </a:cubicBezTo>
                    <a:cubicBezTo>
                      <a:pt x="36814" y="290017"/>
                      <a:pt x="23887" y="279479"/>
                      <a:pt x="14332" y="266060"/>
                    </a:cubicBezTo>
                    <a:cubicBezTo>
                      <a:pt x="4777" y="252711"/>
                      <a:pt x="0" y="237606"/>
                      <a:pt x="0" y="220745"/>
                    </a:cubicBezTo>
                    <a:cubicBezTo>
                      <a:pt x="0" y="193626"/>
                      <a:pt x="11100" y="172127"/>
                      <a:pt x="33231" y="156250"/>
                    </a:cubicBezTo>
                    <a:cubicBezTo>
                      <a:pt x="55432" y="140372"/>
                      <a:pt x="84869" y="129552"/>
                      <a:pt x="121543" y="123861"/>
                    </a:cubicBezTo>
                    <a:lnTo>
                      <a:pt x="193204" y="112972"/>
                    </a:lnTo>
                    <a:lnTo>
                      <a:pt x="193204" y="104963"/>
                    </a:lnTo>
                    <a:cubicBezTo>
                      <a:pt x="193204" y="91192"/>
                      <a:pt x="190324" y="80654"/>
                      <a:pt x="184633" y="73418"/>
                    </a:cubicBezTo>
                    <a:cubicBezTo>
                      <a:pt x="178872" y="66181"/>
                      <a:pt x="168404" y="62528"/>
                      <a:pt x="153088" y="62528"/>
                    </a:cubicBezTo>
                    <a:cubicBezTo>
                      <a:pt x="142409" y="62528"/>
                      <a:pt x="133697" y="64636"/>
                      <a:pt x="127023" y="68851"/>
                    </a:cubicBezTo>
                    <a:cubicBezTo>
                      <a:pt x="120349" y="73066"/>
                      <a:pt x="115079" y="78827"/>
                      <a:pt x="111286" y="86064"/>
                    </a:cubicBezTo>
                    <a:cubicBezTo>
                      <a:pt x="107843" y="91052"/>
                      <a:pt x="103066" y="93511"/>
                      <a:pt x="96953" y="93511"/>
                    </a:cubicBezTo>
                    <a:lnTo>
                      <a:pt x="32739" y="93511"/>
                    </a:lnTo>
                    <a:cubicBezTo>
                      <a:pt x="28524" y="93511"/>
                      <a:pt x="25292" y="92246"/>
                      <a:pt x="22974" y="89787"/>
                    </a:cubicBezTo>
                    <a:cubicBezTo>
                      <a:pt x="20655" y="87328"/>
                      <a:pt x="19742" y="84307"/>
                      <a:pt x="20093" y="80865"/>
                    </a:cubicBezTo>
                    <a:cubicBezTo>
                      <a:pt x="20093" y="73980"/>
                      <a:pt x="22693" y="66041"/>
                      <a:pt x="27821" y="57048"/>
                    </a:cubicBezTo>
                    <a:cubicBezTo>
                      <a:pt x="32950" y="48055"/>
                      <a:pt x="40889" y="39203"/>
                      <a:pt x="51638" y="30351"/>
                    </a:cubicBezTo>
                    <a:cubicBezTo>
                      <a:pt x="62317" y="21569"/>
                      <a:pt x="76087" y="14262"/>
                      <a:pt x="92949" y="8571"/>
                    </a:cubicBezTo>
                    <a:cubicBezTo>
                      <a:pt x="109740" y="2810"/>
                      <a:pt x="130255" y="0"/>
                      <a:pt x="154282" y="0"/>
                    </a:cubicBezTo>
                    <a:cubicBezTo>
                      <a:pt x="178310" y="0"/>
                      <a:pt x="199808" y="2881"/>
                      <a:pt x="217372" y="8571"/>
                    </a:cubicBezTo>
                    <a:cubicBezTo>
                      <a:pt x="234936" y="14332"/>
                      <a:pt x="249268" y="22341"/>
                      <a:pt x="260369" y="32669"/>
                    </a:cubicBezTo>
                    <a:cubicBezTo>
                      <a:pt x="271469" y="42997"/>
                      <a:pt x="279549" y="55151"/>
                      <a:pt x="284748" y="69062"/>
                    </a:cubicBezTo>
                    <a:cubicBezTo>
                      <a:pt x="289877" y="83043"/>
                      <a:pt x="292476" y="98429"/>
                      <a:pt x="292476" y="115220"/>
                    </a:cubicBezTo>
                    <a:lnTo>
                      <a:pt x="292476" y="289595"/>
                    </a:lnTo>
                    <a:cubicBezTo>
                      <a:pt x="292476" y="293389"/>
                      <a:pt x="291071" y="296762"/>
                      <a:pt x="288190" y="299642"/>
                    </a:cubicBezTo>
                    <a:cubicBezTo>
                      <a:pt x="285310" y="302523"/>
                      <a:pt x="282008" y="303928"/>
                      <a:pt x="278144" y="303928"/>
                    </a:cubicBezTo>
                    <a:lnTo>
                      <a:pt x="211611" y="303928"/>
                    </a:lnTo>
                    <a:cubicBezTo>
                      <a:pt x="207396" y="303928"/>
                      <a:pt x="203953" y="302523"/>
                      <a:pt x="201284" y="299642"/>
                    </a:cubicBezTo>
                    <a:cubicBezTo>
                      <a:pt x="198614" y="296762"/>
                      <a:pt x="197279" y="293460"/>
                      <a:pt x="197279" y="289595"/>
                    </a:cubicBezTo>
                    <a:lnTo>
                      <a:pt x="197279" y="269502"/>
                    </a:lnTo>
                    <a:cubicBezTo>
                      <a:pt x="192291" y="276739"/>
                      <a:pt x="185616" y="283483"/>
                      <a:pt x="177186" y="289595"/>
                    </a:cubicBezTo>
                    <a:cubicBezTo>
                      <a:pt x="168755" y="295708"/>
                      <a:pt x="158919" y="300555"/>
                      <a:pt x="147678" y="304209"/>
                    </a:cubicBezTo>
                    <a:cubicBezTo>
                      <a:pt x="136367" y="307862"/>
                      <a:pt x="123299" y="309689"/>
                      <a:pt x="108405" y="309689"/>
                    </a:cubicBezTo>
                    <a:close/>
                    <a:moveTo>
                      <a:pt x="135383" y="244210"/>
                    </a:moveTo>
                    <a:cubicBezTo>
                      <a:pt x="146484" y="244210"/>
                      <a:pt x="156530" y="241821"/>
                      <a:pt x="165523" y="237044"/>
                    </a:cubicBezTo>
                    <a:cubicBezTo>
                      <a:pt x="174516" y="232267"/>
                      <a:pt x="181612" y="224819"/>
                      <a:pt x="186741" y="214703"/>
                    </a:cubicBezTo>
                    <a:cubicBezTo>
                      <a:pt x="191869" y="204586"/>
                      <a:pt x="194469" y="191869"/>
                      <a:pt x="194469" y="176553"/>
                    </a:cubicBezTo>
                    <a:lnTo>
                      <a:pt x="194469" y="168544"/>
                    </a:lnTo>
                    <a:lnTo>
                      <a:pt x="145711" y="177116"/>
                    </a:lnTo>
                    <a:cubicBezTo>
                      <a:pt x="127726" y="180207"/>
                      <a:pt x="114658" y="184844"/>
                      <a:pt x="106438" y="191167"/>
                    </a:cubicBezTo>
                    <a:cubicBezTo>
                      <a:pt x="98218" y="197490"/>
                      <a:pt x="94073" y="204867"/>
                      <a:pt x="94073" y="213227"/>
                    </a:cubicBezTo>
                    <a:cubicBezTo>
                      <a:pt x="94073" y="219761"/>
                      <a:pt x="95970" y="225241"/>
                      <a:pt x="99834" y="229878"/>
                    </a:cubicBezTo>
                    <a:cubicBezTo>
                      <a:pt x="103628" y="234444"/>
                      <a:pt x="108756" y="238028"/>
                      <a:pt x="115009" y="240486"/>
                    </a:cubicBezTo>
                    <a:cubicBezTo>
                      <a:pt x="121332" y="242945"/>
                      <a:pt x="128077" y="244210"/>
                      <a:pt x="135383" y="244210"/>
                    </a:cubicBezTo>
                    <a:close/>
                  </a:path>
                </a:pathLst>
              </a:custGeom>
              <a:grp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3BAFF786-28A8-5E60-2428-BB8F9D71DA8D}"/>
                  </a:ext>
                </a:extLst>
              </p:cNvPr>
              <p:cNvSpPr/>
              <p:nvPr/>
            </p:nvSpPr>
            <p:spPr>
              <a:xfrm>
                <a:off x="2438113" y="997071"/>
                <a:ext cx="305121" cy="412965"/>
              </a:xfrm>
              <a:custGeom>
                <a:avLst/>
                <a:gdLst>
                  <a:gd name="connsiteX0" fmla="*/ 122175 w 305121"/>
                  <a:gd name="connsiteY0" fmla="*/ 412965 h 412965"/>
                  <a:gd name="connsiteX1" fmla="*/ 72575 w 305121"/>
                  <a:gd name="connsiteY1" fmla="*/ 404113 h 412965"/>
                  <a:gd name="connsiteX2" fmla="*/ 34707 w 305121"/>
                  <a:gd name="connsiteY2" fmla="*/ 377697 h 412965"/>
                  <a:gd name="connsiteX3" fmla="*/ 10328 w 305121"/>
                  <a:gd name="connsiteY3" fmla="*/ 335262 h 412965"/>
                  <a:gd name="connsiteX4" fmla="*/ 562 w 305121"/>
                  <a:gd name="connsiteY4" fmla="*/ 278214 h 412965"/>
                  <a:gd name="connsiteX5" fmla="*/ 0 w 305121"/>
                  <a:gd name="connsiteY5" fmla="*/ 257840 h 412965"/>
                  <a:gd name="connsiteX6" fmla="*/ 562 w 305121"/>
                  <a:gd name="connsiteY6" fmla="*/ 237465 h 412965"/>
                  <a:gd name="connsiteX7" fmla="*/ 10328 w 305121"/>
                  <a:gd name="connsiteY7" fmla="*/ 182104 h 412965"/>
                  <a:gd name="connsiteX8" fmla="*/ 34425 w 305121"/>
                  <a:gd name="connsiteY8" fmla="*/ 139669 h 412965"/>
                  <a:gd name="connsiteX9" fmla="*/ 72293 w 305121"/>
                  <a:gd name="connsiteY9" fmla="*/ 112691 h 412965"/>
                  <a:gd name="connsiteX10" fmla="*/ 122175 w 305121"/>
                  <a:gd name="connsiteY10" fmla="*/ 103206 h 412965"/>
                  <a:gd name="connsiteX11" fmla="*/ 171495 w 305121"/>
                  <a:gd name="connsiteY11" fmla="*/ 112691 h 412965"/>
                  <a:gd name="connsiteX12" fmla="*/ 206483 w 305121"/>
                  <a:gd name="connsiteY12" fmla="*/ 137070 h 412965"/>
                  <a:gd name="connsiteX13" fmla="*/ 206483 w 305121"/>
                  <a:gd name="connsiteY13" fmla="*/ 14332 h 412965"/>
                  <a:gd name="connsiteX14" fmla="*/ 210487 w 305121"/>
                  <a:gd name="connsiteY14" fmla="*/ 4005 h 412965"/>
                  <a:gd name="connsiteX15" fmla="*/ 220815 w 305121"/>
                  <a:gd name="connsiteY15" fmla="*/ 0 h 412965"/>
                  <a:gd name="connsiteX16" fmla="*/ 290790 w 305121"/>
                  <a:gd name="connsiteY16" fmla="*/ 0 h 412965"/>
                  <a:gd name="connsiteX17" fmla="*/ 300836 w 305121"/>
                  <a:gd name="connsiteY17" fmla="*/ 4005 h 412965"/>
                  <a:gd name="connsiteX18" fmla="*/ 305122 w 305121"/>
                  <a:gd name="connsiteY18" fmla="*/ 14332 h 412965"/>
                  <a:gd name="connsiteX19" fmla="*/ 305122 w 305121"/>
                  <a:gd name="connsiteY19" fmla="*/ 392872 h 412965"/>
                  <a:gd name="connsiteX20" fmla="*/ 300836 w 305121"/>
                  <a:gd name="connsiteY20" fmla="*/ 402918 h 412965"/>
                  <a:gd name="connsiteX21" fmla="*/ 290790 w 305121"/>
                  <a:gd name="connsiteY21" fmla="*/ 407204 h 412965"/>
                  <a:gd name="connsiteX22" fmla="*/ 226014 w 305121"/>
                  <a:gd name="connsiteY22" fmla="*/ 407204 h 412965"/>
                  <a:gd name="connsiteX23" fmla="*/ 215686 w 305121"/>
                  <a:gd name="connsiteY23" fmla="*/ 402918 h 412965"/>
                  <a:gd name="connsiteX24" fmla="*/ 211682 w 305121"/>
                  <a:gd name="connsiteY24" fmla="*/ 392872 h 412965"/>
                  <a:gd name="connsiteX25" fmla="*/ 211682 w 305121"/>
                  <a:gd name="connsiteY25" fmla="*/ 374535 h 412965"/>
                  <a:gd name="connsiteX26" fmla="*/ 176132 w 305121"/>
                  <a:gd name="connsiteY26" fmla="*/ 402075 h 412965"/>
                  <a:gd name="connsiteX27" fmla="*/ 122245 w 305121"/>
                  <a:gd name="connsiteY27" fmla="*/ 412965 h 412965"/>
                  <a:gd name="connsiteX28" fmla="*/ 153720 w 305121"/>
                  <a:gd name="connsiteY28" fmla="*/ 336105 h 412965"/>
                  <a:gd name="connsiteX29" fmla="*/ 183860 w 305121"/>
                  <a:gd name="connsiteY29" fmla="*/ 327815 h 412965"/>
                  <a:gd name="connsiteX30" fmla="*/ 200511 w 305121"/>
                  <a:gd name="connsiteY30" fmla="*/ 306316 h 412965"/>
                  <a:gd name="connsiteX31" fmla="*/ 206553 w 305121"/>
                  <a:gd name="connsiteY31" fmla="*/ 277652 h 412965"/>
                  <a:gd name="connsiteX32" fmla="*/ 207115 w 305121"/>
                  <a:gd name="connsiteY32" fmla="*/ 255873 h 412965"/>
                  <a:gd name="connsiteX33" fmla="*/ 206553 w 305121"/>
                  <a:gd name="connsiteY33" fmla="*/ 234655 h 412965"/>
                  <a:gd name="connsiteX34" fmla="*/ 200230 w 305121"/>
                  <a:gd name="connsiteY34" fmla="*/ 207958 h 412965"/>
                  <a:gd name="connsiteX35" fmla="*/ 183017 w 305121"/>
                  <a:gd name="connsiteY35" fmla="*/ 187865 h 412965"/>
                  <a:gd name="connsiteX36" fmla="*/ 153790 w 305121"/>
                  <a:gd name="connsiteY36" fmla="*/ 180137 h 412965"/>
                  <a:gd name="connsiteX37" fmla="*/ 123651 w 305121"/>
                  <a:gd name="connsiteY37" fmla="*/ 188146 h 412965"/>
                  <a:gd name="connsiteX38" fmla="*/ 107562 w 305121"/>
                  <a:gd name="connsiteY38" fmla="*/ 209925 h 412965"/>
                  <a:gd name="connsiteX39" fmla="*/ 101520 w 305121"/>
                  <a:gd name="connsiteY39" fmla="*/ 240346 h 412965"/>
                  <a:gd name="connsiteX40" fmla="*/ 101520 w 305121"/>
                  <a:gd name="connsiteY40" fmla="*/ 275896 h 412965"/>
                  <a:gd name="connsiteX41" fmla="*/ 107562 w 305121"/>
                  <a:gd name="connsiteY41" fmla="*/ 306316 h 412965"/>
                  <a:gd name="connsiteX42" fmla="*/ 123651 w 305121"/>
                  <a:gd name="connsiteY42" fmla="*/ 328096 h 412965"/>
                  <a:gd name="connsiteX43" fmla="*/ 153790 w 305121"/>
                  <a:gd name="connsiteY43" fmla="*/ 336105 h 412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05121" h="412965">
                    <a:moveTo>
                      <a:pt x="122175" y="412965"/>
                    </a:moveTo>
                    <a:cubicBezTo>
                      <a:pt x="103838" y="412965"/>
                      <a:pt x="87258" y="410014"/>
                      <a:pt x="72575" y="404113"/>
                    </a:cubicBezTo>
                    <a:cubicBezTo>
                      <a:pt x="57821" y="398211"/>
                      <a:pt x="45245" y="389429"/>
                      <a:pt x="34707" y="377697"/>
                    </a:cubicBezTo>
                    <a:cubicBezTo>
                      <a:pt x="24168" y="366034"/>
                      <a:pt x="16089" y="351913"/>
                      <a:pt x="10328" y="335262"/>
                    </a:cubicBezTo>
                    <a:cubicBezTo>
                      <a:pt x="4567" y="318611"/>
                      <a:pt x="1335" y="299642"/>
                      <a:pt x="562" y="278214"/>
                    </a:cubicBezTo>
                    <a:cubicBezTo>
                      <a:pt x="211" y="270556"/>
                      <a:pt x="0" y="263812"/>
                      <a:pt x="0" y="257840"/>
                    </a:cubicBezTo>
                    <a:cubicBezTo>
                      <a:pt x="0" y="251868"/>
                      <a:pt x="211" y="245123"/>
                      <a:pt x="562" y="237465"/>
                    </a:cubicBezTo>
                    <a:cubicBezTo>
                      <a:pt x="1335" y="217232"/>
                      <a:pt x="4567" y="198754"/>
                      <a:pt x="10328" y="182104"/>
                    </a:cubicBezTo>
                    <a:cubicBezTo>
                      <a:pt x="16089" y="165453"/>
                      <a:pt x="24098" y="151332"/>
                      <a:pt x="34425" y="139669"/>
                    </a:cubicBezTo>
                    <a:cubicBezTo>
                      <a:pt x="44753" y="128007"/>
                      <a:pt x="57399" y="119014"/>
                      <a:pt x="72293" y="112691"/>
                    </a:cubicBezTo>
                    <a:cubicBezTo>
                      <a:pt x="87188" y="106368"/>
                      <a:pt x="103838" y="103206"/>
                      <a:pt x="122175" y="103206"/>
                    </a:cubicBezTo>
                    <a:cubicBezTo>
                      <a:pt x="140512" y="103206"/>
                      <a:pt x="157725" y="106368"/>
                      <a:pt x="171495" y="112691"/>
                    </a:cubicBezTo>
                    <a:cubicBezTo>
                      <a:pt x="185265" y="119014"/>
                      <a:pt x="196928" y="127093"/>
                      <a:pt x="206483" y="137070"/>
                    </a:cubicBezTo>
                    <a:lnTo>
                      <a:pt x="206483" y="14332"/>
                    </a:lnTo>
                    <a:cubicBezTo>
                      <a:pt x="206483" y="10117"/>
                      <a:pt x="207817" y="6674"/>
                      <a:pt x="210487" y="4005"/>
                    </a:cubicBezTo>
                    <a:cubicBezTo>
                      <a:pt x="213157" y="1335"/>
                      <a:pt x="216599" y="0"/>
                      <a:pt x="220815" y="0"/>
                    </a:cubicBezTo>
                    <a:lnTo>
                      <a:pt x="290790" y="0"/>
                    </a:lnTo>
                    <a:cubicBezTo>
                      <a:pt x="294584" y="0"/>
                      <a:pt x="297956" y="1335"/>
                      <a:pt x="300836" y="4005"/>
                    </a:cubicBezTo>
                    <a:cubicBezTo>
                      <a:pt x="303717" y="6674"/>
                      <a:pt x="305122" y="10117"/>
                      <a:pt x="305122" y="14332"/>
                    </a:cubicBezTo>
                    <a:lnTo>
                      <a:pt x="305122" y="392872"/>
                    </a:lnTo>
                    <a:cubicBezTo>
                      <a:pt x="305122" y="396666"/>
                      <a:pt x="303717" y="400038"/>
                      <a:pt x="300836" y="402918"/>
                    </a:cubicBezTo>
                    <a:cubicBezTo>
                      <a:pt x="297956" y="405799"/>
                      <a:pt x="294584" y="407204"/>
                      <a:pt x="290790" y="407204"/>
                    </a:cubicBezTo>
                    <a:lnTo>
                      <a:pt x="226014" y="407204"/>
                    </a:lnTo>
                    <a:cubicBezTo>
                      <a:pt x="221798" y="407204"/>
                      <a:pt x="218356" y="405799"/>
                      <a:pt x="215686" y="402918"/>
                    </a:cubicBezTo>
                    <a:cubicBezTo>
                      <a:pt x="213016" y="400038"/>
                      <a:pt x="211682" y="396736"/>
                      <a:pt x="211682" y="392872"/>
                    </a:cubicBezTo>
                    <a:lnTo>
                      <a:pt x="211682" y="374535"/>
                    </a:lnTo>
                    <a:cubicBezTo>
                      <a:pt x="202478" y="385635"/>
                      <a:pt x="190675" y="394769"/>
                      <a:pt x="176132" y="402075"/>
                    </a:cubicBezTo>
                    <a:cubicBezTo>
                      <a:pt x="161589" y="409312"/>
                      <a:pt x="143603" y="412965"/>
                      <a:pt x="122245" y="412965"/>
                    </a:cubicBezTo>
                    <a:close/>
                    <a:moveTo>
                      <a:pt x="153720" y="336105"/>
                    </a:moveTo>
                    <a:cubicBezTo>
                      <a:pt x="166366" y="336105"/>
                      <a:pt x="176343" y="333365"/>
                      <a:pt x="183860" y="327815"/>
                    </a:cubicBezTo>
                    <a:cubicBezTo>
                      <a:pt x="191307" y="322265"/>
                      <a:pt x="196857" y="315098"/>
                      <a:pt x="200511" y="306316"/>
                    </a:cubicBezTo>
                    <a:cubicBezTo>
                      <a:pt x="204164" y="297534"/>
                      <a:pt x="206131" y="287980"/>
                      <a:pt x="206553" y="277652"/>
                    </a:cubicBezTo>
                    <a:cubicBezTo>
                      <a:pt x="206904" y="269994"/>
                      <a:pt x="207115" y="262758"/>
                      <a:pt x="207115" y="255873"/>
                    </a:cubicBezTo>
                    <a:cubicBezTo>
                      <a:pt x="207115" y="248987"/>
                      <a:pt x="206904" y="241892"/>
                      <a:pt x="206553" y="234655"/>
                    </a:cubicBezTo>
                    <a:cubicBezTo>
                      <a:pt x="206202" y="225100"/>
                      <a:pt x="204094" y="216248"/>
                      <a:pt x="200230" y="207958"/>
                    </a:cubicBezTo>
                    <a:cubicBezTo>
                      <a:pt x="196436" y="199738"/>
                      <a:pt x="190675" y="193064"/>
                      <a:pt x="183017" y="187865"/>
                    </a:cubicBezTo>
                    <a:cubicBezTo>
                      <a:pt x="175359" y="182736"/>
                      <a:pt x="165594" y="180137"/>
                      <a:pt x="153790" y="180137"/>
                    </a:cubicBezTo>
                    <a:cubicBezTo>
                      <a:pt x="141144" y="180137"/>
                      <a:pt x="131168" y="182806"/>
                      <a:pt x="123651" y="188146"/>
                    </a:cubicBezTo>
                    <a:cubicBezTo>
                      <a:pt x="116203" y="193485"/>
                      <a:pt x="110864" y="200792"/>
                      <a:pt x="107562" y="209925"/>
                    </a:cubicBezTo>
                    <a:cubicBezTo>
                      <a:pt x="104330" y="219129"/>
                      <a:pt x="102293" y="229246"/>
                      <a:pt x="101520" y="240346"/>
                    </a:cubicBezTo>
                    <a:cubicBezTo>
                      <a:pt x="100396" y="252219"/>
                      <a:pt x="100396" y="264093"/>
                      <a:pt x="101520" y="275896"/>
                    </a:cubicBezTo>
                    <a:cubicBezTo>
                      <a:pt x="102293" y="286996"/>
                      <a:pt x="104260" y="297113"/>
                      <a:pt x="107562" y="306316"/>
                    </a:cubicBezTo>
                    <a:cubicBezTo>
                      <a:pt x="110794" y="315520"/>
                      <a:pt x="116133" y="322756"/>
                      <a:pt x="123651" y="328096"/>
                    </a:cubicBezTo>
                    <a:cubicBezTo>
                      <a:pt x="131098" y="333435"/>
                      <a:pt x="141144" y="336105"/>
                      <a:pt x="153790" y="336105"/>
                    </a:cubicBezTo>
                    <a:close/>
                  </a:path>
                </a:pathLst>
              </a:custGeom>
              <a:grp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051ED561-11B3-3458-D3DD-BEA3CE5FEBC5}"/>
                  </a:ext>
                </a:extLst>
              </p:cNvPr>
              <p:cNvSpPr/>
              <p:nvPr/>
            </p:nvSpPr>
            <p:spPr>
              <a:xfrm>
                <a:off x="2939390" y="1002902"/>
                <a:ext cx="106086" cy="401443"/>
              </a:xfrm>
              <a:custGeom>
                <a:avLst/>
                <a:gdLst>
                  <a:gd name="connsiteX0" fmla="*/ 14332 w 106086"/>
                  <a:gd name="connsiteY0" fmla="*/ 401443 h 401443"/>
                  <a:gd name="connsiteX1" fmla="*/ 4005 w 106086"/>
                  <a:gd name="connsiteY1" fmla="*/ 397157 h 401443"/>
                  <a:gd name="connsiteX2" fmla="*/ 0 w 106086"/>
                  <a:gd name="connsiteY2" fmla="*/ 387111 h 401443"/>
                  <a:gd name="connsiteX3" fmla="*/ 0 w 106086"/>
                  <a:gd name="connsiteY3" fmla="*/ 14332 h 401443"/>
                  <a:gd name="connsiteX4" fmla="*/ 4005 w 106086"/>
                  <a:gd name="connsiteY4" fmla="*/ 4005 h 401443"/>
                  <a:gd name="connsiteX5" fmla="*/ 14332 w 106086"/>
                  <a:gd name="connsiteY5" fmla="*/ 0 h 401443"/>
                  <a:gd name="connsiteX6" fmla="*/ 91192 w 106086"/>
                  <a:gd name="connsiteY6" fmla="*/ 0 h 401443"/>
                  <a:gd name="connsiteX7" fmla="*/ 101801 w 106086"/>
                  <a:gd name="connsiteY7" fmla="*/ 4005 h 401443"/>
                  <a:gd name="connsiteX8" fmla="*/ 106087 w 106086"/>
                  <a:gd name="connsiteY8" fmla="*/ 14332 h 401443"/>
                  <a:gd name="connsiteX9" fmla="*/ 106087 w 106086"/>
                  <a:gd name="connsiteY9" fmla="*/ 387111 h 401443"/>
                  <a:gd name="connsiteX10" fmla="*/ 101801 w 106086"/>
                  <a:gd name="connsiteY10" fmla="*/ 397157 h 401443"/>
                  <a:gd name="connsiteX11" fmla="*/ 91192 w 106086"/>
                  <a:gd name="connsiteY11" fmla="*/ 401443 h 401443"/>
                  <a:gd name="connsiteX12" fmla="*/ 14332 w 106086"/>
                  <a:gd name="connsiteY12" fmla="*/ 401443 h 40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086" h="401443">
                    <a:moveTo>
                      <a:pt x="14332" y="401443"/>
                    </a:moveTo>
                    <a:cubicBezTo>
                      <a:pt x="10117" y="401443"/>
                      <a:pt x="6674" y="400038"/>
                      <a:pt x="4005" y="397157"/>
                    </a:cubicBezTo>
                    <a:cubicBezTo>
                      <a:pt x="1335" y="394277"/>
                      <a:pt x="0" y="390975"/>
                      <a:pt x="0" y="387111"/>
                    </a:cubicBezTo>
                    <a:lnTo>
                      <a:pt x="0" y="14332"/>
                    </a:lnTo>
                    <a:cubicBezTo>
                      <a:pt x="0" y="10117"/>
                      <a:pt x="1335" y="6674"/>
                      <a:pt x="4005" y="4005"/>
                    </a:cubicBezTo>
                    <a:cubicBezTo>
                      <a:pt x="6674" y="1335"/>
                      <a:pt x="10117" y="0"/>
                      <a:pt x="14332" y="0"/>
                    </a:cubicBezTo>
                    <a:lnTo>
                      <a:pt x="91192" y="0"/>
                    </a:lnTo>
                    <a:cubicBezTo>
                      <a:pt x="95408" y="0"/>
                      <a:pt x="98920" y="1335"/>
                      <a:pt x="101801" y="4005"/>
                    </a:cubicBezTo>
                    <a:cubicBezTo>
                      <a:pt x="104681" y="6674"/>
                      <a:pt x="106087" y="10117"/>
                      <a:pt x="106087" y="14332"/>
                    </a:cubicBezTo>
                    <a:lnTo>
                      <a:pt x="106087" y="387111"/>
                    </a:lnTo>
                    <a:cubicBezTo>
                      <a:pt x="106087" y="390905"/>
                      <a:pt x="104681" y="394277"/>
                      <a:pt x="101801" y="397157"/>
                    </a:cubicBezTo>
                    <a:cubicBezTo>
                      <a:pt x="98920" y="400038"/>
                      <a:pt x="95408" y="401443"/>
                      <a:pt x="91192" y="401443"/>
                    </a:cubicBezTo>
                    <a:lnTo>
                      <a:pt x="14332" y="401443"/>
                    </a:lnTo>
                    <a:close/>
                  </a:path>
                </a:pathLst>
              </a:custGeom>
              <a:grp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F8672F58-16E9-9BAC-D450-6DDC456DA028}"/>
                  </a:ext>
                </a:extLst>
              </p:cNvPr>
              <p:cNvSpPr/>
              <p:nvPr/>
            </p:nvSpPr>
            <p:spPr>
              <a:xfrm>
                <a:off x="3097115" y="1002902"/>
                <a:ext cx="337229" cy="401443"/>
              </a:xfrm>
              <a:custGeom>
                <a:avLst/>
                <a:gdLst>
                  <a:gd name="connsiteX0" fmla="*/ 130747 w 337229"/>
                  <a:gd name="connsiteY0" fmla="*/ 401443 h 401443"/>
                  <a:gd name="connsiteX1" fmla="*/ 120419 w 337229"/>
                  <a:gd name="connsiteY1" fmla="*/ 397157 h 401443"/>
                  <a:gd name="connsiteX2" fmla="*/ 116414 w 337229"/>
                  <a:gd name="connsiteY2" fmla="*/ 387111 h 401443"/>
                  <a:gd name="connsiteX3" fmla="*/ 116414 w 337229"/>
                  <a:gd name="connsiteY3" fmla="*/ 89998 h 401443"/>
                  <a:gd name="connsiteX4" fmla="*/ 14332 w 337229"/>
                  <a:gd name="connsiteY4" fmla="*/ 89998 h 401443"/>
                  <a:gd name="connsiteX5" fmla="*/ 4005 w 337229"/>
                  <a:gd name="connsiteY5" fmla="*/ 85712 h 401443"/>
                  <a:gd name="connsiteX6" fmla="*/ 0 w 337229"/>
                  <a:gd name="connsiteY6" fmla="*/ 75666 h 401443"/>
                  <a:gd name="connsiteX7" fmla="*/ 0 w 337229"/>
                  <a:gd name="connsiteY7" fmla="*/ 14332 h 401443"/>
                  <a:gd name="connsiteX8" fmla="*/ 4005 w 337229"/>
                  <a:gd name="connsiteY8" fmla="*/ 4005 h 401443"/>
                  <a:gd name="connsiteX9" fmla="*/ 14332 w 337229"/>
                  <a:gd name="connsiteY9" fmla="*/ 0 h 401443"/>
                  <a:gd name="connsiteX10" fmla="*/ 322897 w 337229"/>
                  <a:gd name="connsiteY10" fmla="*/ 0 h 401443"/>
                  <a:gd name="connsiteX11" fmla="*/ 333225 w 337229"/>
                  <a:gd name="connsiteY11" fmla="*/ 4005 h 401443"/>
                  <a:gd name="connsiteX12" fmla="*/ 337229 w 337229"/>
                  <a:gd name="connsiteY12" fmla="*/ 14332 h 401443"/>
                  <a:gd name="connsiteX13" fmla="*/ 337229 w 337229"/>
                  <a:gd name="connsiteY13" fmla="*/ 75666 h 401443"/>
                  <a:gd name="connsiteX14" fmla="*/ 333225 w 337229"/>
                  <a:gd name="connsiteY14" fmla="*/ 85712 h 401443"/>
                  <a:gd name="connsiteX15" fmla="*/ 322897 w 337229"/>
                  <a:gd name="connsiteY15" fmla="*/ 89998 h 401443"/>
                  <a:gd name="connsiteX16" fmla="*/ 220815 w 337229"/>
                  <a:gd name="connsiteY16" fmla="*/ 89998 h 401443"/>
                  <a:gd name="connsiteX17" fmla="*/ 220815 w 337229"/>
                  <a:gd name="connsiteY17" fmla="*/ 387111 h 401443"/>
                  <a:gd name="connsiteX18" fmla="*/ 216810 w 337229"/>
                  <a:gd name="connsiteY18" fmla="*/ 397157 h 401443"/>
                  <a:gd name="connsiteX19" fmla="*/ 206483 w 337229"/>
                  <a:gd name="connsiteY19" fmla="*/ 401443 h 401443"/>
                  <a:gd name="connsiteX20" fmla="*/ 130817 w 337229"/>
                  <a:gd name="connsiteY20" fmla="*/ 401443 h 40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7229" h="401443">
                    <a:moveTo>
                      <a:pt x="130747" y="401443"/>
                    </a:moveTo>
                    <a:cubicBezTo>
                      <a:pt x="126531" y="401443"/>
                      <a:pt x="123089" y="400038"/>
                      <a:pt x="120419" y="397157"/>
                    </a:cubicBezTo>
                    <a:cubicBezTo>
                      <a:pt x="117749" y="394277"/>
                      <a:pt x="116414" y="390975"/>
                      <a:pt x="116414" y="387111"/>
                    </a:cubicBezTo>
                    <a:lnTo>
                      <a:pt x="116414" y="89998"/>
                    </a:lnTo>
                    <a:lnTo>
                      <a:pt x="14332" y="89998"/>
                    </a:lnTo>
                    <a:cubicBezTo>
                      <a:pt x="10117" y="89998"/>
                      <a:pt x="6674" y="88593"/>
                      <a:pt x="4005" y="85712"/>
                    </a:cubicBezTo>
                    <a:cubicBezTo>
                      <a:pt x="1335" y="82832"/>
                      <a:pt x="0" y="79530"/>
                      <a:pt x="0" y="75666"/>
                    </a:cubicBezTo>
                    <a:lnTo>
                      <a:pt x="0" y="14332"/>
                    </a:lnTo>
                    <a:cubicBezTo>
                      <a:pt x="0" y="10117"/>
                      <a:pt x="1335" y="6674"/>
                      <a:pt x="4005" y="4005"/>
                    </a:cubicBezTo>
                    <a:cubicBezTo>
                      <a:pt x="6674" y="1335"/>
                      <a:pt x="10117" y="0"/>
                      <a:pt x="14332" y="0"/>
                    </a:cubicBezTo>
                    <a:lnTo>
                      <a:pt x="322897" y="0"/>
                    </a:lnTo>
                    <a:cubicBezTo>
                      <a:pt x="327112" y="0"/>
                      <a:pt x="330555" y="1335"/>
                      <a:pt x="333225" y="4005"/>
                    </a:cubicBezTo>
                    <a:cubicBezTo>
                      <a:pt x="335894" y="6674"/>
                      <a:pt x="337229" y="10117"/>
                      <a:pt x="337229" y="14332"/>
                    </a:cubicBezTo>
                    <a:lnTo>
                      <a:pt x="337229" y="75666"/>
                    </a:lnTo>
                    <a:cubicBezTo>
                      <a:pt x="337229" y="79460"/>
                      <a:pt x="335894" y="82832"/>
                      <a:pt x="333225" y="85712"/>
                    </a:cubicBezTo>
                    <a:cubicBezTo>
                      <a:pt x="330555" y="88593"/>
                      <a:pt x="327112" y="89998"/>
                      <a:pt x="322897" y="89998"/>
                    </a:cubicBezTo>
                    <a:lnTo>
                      <a:pt x="220815" y="89998"/>
                    </a:lnTo>
                    <a:lnTo>
                      <a:pt x="220815" y="387111"/>
                    </a:lnTo>
                    <a:cubicBezTo>
                      <a:pt x="220815" y="390905"/>
                      <a:pt x="219480" y="394277"/>
                      <a:pt x="216810" y="397157"/>
                    </a:cubicBezTo>
                    <a:cubicBezTo>
                      <a:pt x="214141" y="400038"/>
                      <a:pt x="210698" y="401443"/>
                      <a:pt x="206483" y="401443"/>
                    </a:cubicBezTo>
                    <a:lnTo>
                      <a:pt x="130817" y="401443"/>
                    </a:lnTo>
                    <a:close/>
                  </a:path>
                </a:pathLst>
              </a:custGeom>
              <a:grpFill/>
              <a:ln w="0" cap="flat">
                <a:noFill/>
                <a:prstDash val="solid"/>
                <a:miter/>
              </a:ln>
            </p:spPr>
            <p:txBody>
              <a:bodyPr rtlCol="0" anchor="ctr"/>
              <a:lstStyle/>
              <a:p>
                <a:endParaRPr lang="en-GB"/>
              </a:p>
            </p:txBody>
          </p:sp>
        </p:grpSp>
      </p:grpSp>
      <p:sp>
        <p:nvSpPr>
          <p:cNvPr id="2" name="Title 1">
            <a:extLst>
              <a:ext uri="{FF2B5EF4-FFF2-40B4-BE49-F238E27FC236}">
                <a16:creationId xmlns:a16="http://schemas.microsoft.com/office/drawing/2014/main" id="{C57B2C3D-1A84-36DE-F792-AD22E067A387}"/>
              </a:ext>
            </a:extLst>
          </p:cNvPr>
          <p:cNvSpPr>
            <a:spLocks noGrp="1"/>
          </p:cNvSpPr>
          <p:nvPr>
            <p:ph type="title" hasCustomPrompt="1"/>
          </p:nvPr>
        </p:nvSpPr>
        <p:spPr>
          <a:xfrm>
            <a:off x="2931160" y="2834178"/>
            <a:ext cx="6329680" cy="1477910"/>
          </a:xfrm>
        </p:spPr>
        <p:txBody>
          <a:bodyPr anchor="b"/>
          <a:lstStyle>
            <a:lvl1pPr algn="ctr">
              <a:defRPr>
                <a:solidFill>
                  <a:schemeClr val="bg1"/>
                </a:solidFill>
              </a:defRPr>
            </a:lvl1pPr>
          </a:lstStyle>
          <a:p>
            <a:r>
              <a:rPr lang="en-US" dirty="0"/>
              <a:t>Section Break Slide Heading Here</a:t>
            </a:r>
            <a:endParaRPr lang="en-GB" dirty="0"/>
          </a:p>
        </p:txBody>
      </p:sp>
      <p:sp>
        <p:nvSpPr>
          <p:cNvPr id="32" name="Text Placeholder 2">
            <a:extLst>
              <a:ext uri="{FF2B5EF4-FFF2-40B4-BE49-F238E27FC236}">
                <a16:creationId xmlns:a16="http://schemas.microsoft.com/office/drawing/2014/main" id="{A397AE15-D214-2795-73ED-8F181C9C261E}"/>
              </a:ext>
            </a:extLst>
          </p:cNvPr>
          <p:cNvSpPr>
            <a:spLocks noGrp="1"/>
          </p:cNvSpPr>
          <p:nvPr>
            <p:ph type="body" idx="1"/>
          </p:nvPr>
        </p:nvSpPr>
        <p:spPr>
          <a:xfrm>
            <a:off x="2931160" y="4325629"/>
            <a:ext cx="6316980" cy="1257268"/>
          </a:xfrm>
        </p:spPr>
        <p:txBody>
          <a:bodyPr>
            <a:normAutofit/>
          </a:bodyPr>
          <a:lstStyle>
            <a:lvl1pPr marL="0" indent="0" algn="ctr">
              <a:buNone/>
              <a:defRPr sz="1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41312806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08DA9F-0432-91C4-A1EB-C2F36BCE7A89}"/>
              </a:ext>
            </a:extLst>
          </p:cNvPr>
          <p:cNvSpPr>
            <a:spLocks noGrp="1"/>
          </p:cNvSpPr>
          <p:nvPr>
            <p:ph type="title"/>
          </p:nvPr>
        </p:nvSpPr>
        <p:spPr>
          <a:xfrm>
            <a:off x="838200" y="365125"/>
            <a:ext cx="10515600" cy="1325563"/>
          </a:xfrm>
          <a:prstGeom prst="rect">
            <a:avLst/>
          </a:prstGeom>
        </p:spPr>
        <p:txBody>
          <a:bodyPr vert="horz" lIns="0" tIns="45720" rIns="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8981ACE-466A-6AC1-87D6-23276D588DD5}"/>
              </a:ext>
            </a:extLst>
          </p:cNvPr>
          <p:cNvSpPr>
            <a:spLocks noGrp="1"/>
          </p:cNvSpPr>
          <p:nvPr>
            <p:ph type="body" idx="1"/>
          </p:nvPr>
        </p:nvSpPr>
        <p:spPr>
          <a:xfrm>
            <a:off x="838200" y="1802765"/>
            <a:ext cx="10515600" cy="4351338"/>
          </a:xfrm>
          <a:prstGeom prst="rect">
            <a:avLst/>
          </a:prstGeom>
        </p:spPr>
        <p:txBody>
          <a:bodyPr vert="horz" lIns="0" tIns="45720" rIns="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D4760B4B-32DC-F723-BCDC-A0AF073E98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F90DDF-C17F-48F5-B1AA-014D732D43E7}" type="datetimeFigureOut">
              <a:rPr lang="en-GB" smtClean="0"/>
              <a:t>11/10/2024</a:t>
            </a:fld>
            <a:endParaRPr lang="en-GB"/>
          </a:p>
        </p:txBody>
      </p:sp>
      <p:sp>
        <p:nvSpPr>
          <p:cNvPr id="5" name="Footer Placeholder 4">
            <a:extLst>
              <a:ext uri="{FF2B5EF4-FFF2-40B4-BE49-F238E27FC236}">
                <a16:creationId xmlns:a16="http://schemas.microsoft.com/office/drawing/2014/main" id="{71FB47E4-A2A7-D680-9E56-E499D3675C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01D2A01-F2A9-5344-B8A8-4672D517AB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1AF673-CF0B-409D-AC2D-760D9238D28E}" type="slidenum">
              <a:rPr lang="en-GB" smtClean="0"/>
              <a:t>‹nr.›</a:t>
            </a:fld>
            <a:endParaRPr lang="en-GB"/>
          </a:p>
        </p:txBody>
      </p:sp>
    </p:spTree>
    <p:extLst>
      <p:ext uri="{BB962C8B-B14F-4D97-AF65-F5344CB8AC3E}">
        <p14:creationId xmlns:p14="http://schemas.microsoft.com/office/powerpoint/2010/main" val="230519315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54" r:id="rId5"/>
  </p:sldLayoutIdLst>
  <p:txStyles>
    <p:titleStyle>
      <a:lvl1pPr algn="l" defTabSz="914400" rtl="0" eaLnBrk="1" latinLnBrk="0" hangingPunct="1">
        <a:lnSpc>
          <a:spcPct val="100000"/>
        </a:lnSpc>
        <a:spcBef>
          <a:spcPct val="0"/>
        </a:spcBef>
        <a:buNone/>
        <a:defRPr sz="4400" kern="1200">
          <a:solidFill>
            <a:schemeClr val="tx1"/>
          </a:solidFill>
          <a:latin typeface="Rubik Bold" pitchFamily="2" charset="-79"/>
          <a:ea typeface="+mj-ea"/>
          <a:cs typeface="Rubik Bold" pitchFamily="2" charset="-79"/>
        </a:defRPr>
      </a:lvl1pPr>
    </p:titleStyle>
    <p:bodyStyle>
      <a:lvl1pPr marL="0" indent="0" algn="l" defTabSz="914400" rtl="0" eaLnBrk="1" latinLnBrk="0" hangingPunct="1">
        <a:lnSpc>
          <a:spcPct val="150000"/>
        </a:lnSpc>
        <a:spcBef>
          <a:spcPts val="0"/>
        </a:spcBef>
        <a:spcAft>
          <a:spcPts val="600"/>
        </a:spcAft>
        <a:buFont typeface="Arial" panose="020B0604020202020204" pitchFamily="34" charset="0"/>
        <a:buNone/>
        <a:defRPr sz="1600" kern="1200">
          <a:solidFill>
            <a:schemeClr val="tx1"/>
          </a:solidFill>
          <a:latin typeface="Rubik" pitchFamily="2" charset="-79"/>
          <a:ea typeface="+mn-ea"/>
          <a:cs typeface="Rubik" pitchFamily="2" charset="-79"/>
        </a:defRPr>
      </a:lvl1pPr>
      <a:lvl2pPr marL="252000" indent="-252000" algn="l" defTabSz="914400" rtl="0" eaLnBrk="1" latinLnBrk="0" hangingPunct="1">
        <a:lnSpc>
          <a:spcPct val="150000"/>
        </a:lnSpc>
        <a:spcBef>
          <a:spcPts val="0"/>
        </a:spcBef>
        <a:spcAft>
          <a:spcPts val="600"/>
        </a:spcAft>
        <a:buFont typeface="Arial" panose="020B0604020202020204" pitchFamily="34" charset="0"/>
        <a:buChar char="•"/>
        <a:defRPr sz="1600" kern="1200">
          <a:solidFill>
            <a:schemeClr val="tx1"/>
          </a:solidFill>
          <a:latin typeface="Rubik" pitchFamily="2" charset="-79"/>
          <a:ea typeface="+mn-ea"/>
          <a:cs typeface="Rubik" pitchFamily="2" charset="-79"/>
        </a:defRPr>
      </a:lvl2pPr>
      <a:lvl3pPr marL="540000" indent="-252000" algn="l" defTabSz="914400" rtl="0" eaLnBrk="1" latinLnBrk="0" hangingPunct="1">
        <a:lnSpc>
          <a:spcPct val="150000"/>
        </a:lnSpc>
        <a:spcBef>
          <a:spcPts val="0"/>
        </a:spcBef>
        <a:spcAft>
          <a:spcPts val="600"/>
        </a:spcAft>
        <a:buFont typeface="Arial" panose="020B0604020202020204" pitchFamily="34" charset="0"/>
        <a:buChar char="•"/>
        <a:defRPr sz="1600" kern="1200">
          <a:solidFill>
            <a:schemeClr val="tx1"/>
          </a:solidFill>
          <a:latin typeface="Rubik" pitchFamily="2" charset="-79"/>
          <a:ea typeface="+mn-ea"/>
          <a:cs typeface="Rubik" pitchFamily="2" charset="-79"/>
        </a:defRPr>
      </a:lvl3pPr>
      <a:lvl4pPr marL="828000" indent="-252000" algn="l" defTabSz="914400" rtl="0" eaLnBrk="1" latinLnBrk="0" hangingPunct="1">
        <a:lnSpc>
          <a:spcPct val="150000"/>
        </a:lnSpc>
        <a:spcBef>
          <a:spcPts val="0"/>
        </a:spcBef>
        <a:spcAft>
          <a:spcPts val="600"/>
        </a:spcAft>
        <a:buFont typeface="Arial" panose="020B0604020202020204" pitchFamily="34" charset="0"/>
        <a:buChar char="•"/>
        <a:defRPr sz="1600" kern="1200">
          <a:solidFill>
            <a:schemeClr val="tx1"/>
          </a:solidFill>
          <a:latin typeface="Rubik" pitchFamily="2" charset="-79"/>
          <a:ea typeface="+mn-ea"/>
          <a:cs typeface="Rubik" pitchFamily="2" charset="-79"/>
        </a:defRPr>
      </a:lvl4pPr>
      <a:lvl5pPr marL="1116000" indent="-252000" algn="l" defTabSz="914400" rtl="0" eaLnBrk="1" latinLnBrk="0" hangingPunct="1">
        <a:lnSpc>
          <a:spcPct val="150000"/>
        </a:lnSpc>
        <a:spcBef>
          <a:spcPts val="0"/>
        </a:spcBef>
        <a:spcAft>
          <a:spcPts val="600"/>
        </a:spcAft>
        <a:buFont typeface="Arial" panose="020B0604020202020204" pitchFamily="34" charset="0"/>
        <a:buChar char="•"/>
        <a:defRPr sz="1600" kern="1200">
          <a:solidFill>
            <a:schemeClr val="tx1"/>
          </a:solidFill>
          <a:latin typeface="Rubik" pitchFamily="2" charset="-79"/>
          <a:ea typeface="+mn-ea"/>
          <a:cs typeface="Rubik"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140C5B0-3AE0-A221-411C-63FB78E5188B}"/>
              </a:ext>
            </a:extLst>
          </p:cNvPr>
          <p:cNvSpPr>
            <a:spLocks noGrp="1"/>
          </p:cNvSpPr>
          <p:nvPr>
            <p:ph sz="quarter" idx="11"/>
          </p:nvPr>
        </p:nvSpPr>
        <p:spPr>
          <a:xfrm>
            <a:off x="6112839" y="1468437"/>
            <a:ext cx="5273675" cy="4667099"/>
          </a:xfrm>
        </p:spPr>
        <p:txBody>
          <a:bodyPr>
            <a:noAutofit/>
          </a:bodyPr>
          <a:lstStyle/>
          <a:p>
            <a:pPr>
              <a:lnSpc>
                <a:spcPct val="100000"/>
              </a:lnSpc>
              <a:spcAft>
                <a:spcPts val="0"/>
              </a:spcAft>
            </a:pPr>
            <a:r>
              <a:rPr lang="en-GB" sz="1200" b="1" noProof="0" dirty="0">
                <a:latin typeface="+mn-lt"/>
              </a:rPr>
              <a:t>Notable projects</a:t>
            </a:r>
            <a:r>
              <a:rPr lang="en-GB" sz="1200" b="1" dirty="0">
                <a:latin typeface="+mn-lt"/>
              </a:rPr>
              <a:t> </a:t>
            </a:r>
          </a:p>
          <a:p>
            <a:pPr>
              <a:lnSpc>
                <a:spcPct val="100000"/>
              </a:lnSpc>
              <a:spcAft>
                <a:spcPts val="0"/>
              </a:spcAft>
            </a:pPr>
            <a:r>
              <a:rPr lang="en-GB" sz="1200" i="1" dirty="0">
                <a:latin typeface="+mn-lt"/>
              </a:rPr>
              <a:t>Sellafield Ltd</a:t>
            </a:r>
          </a:p>
          <a:p>
            <a:pPr>
              <a:lnSpc>
                <a:spcPct val="100000"/>
              </a:lnSpc>
              <a:spcAft>
                <a:spcPts val="0"/>
              </a:spcAft>
            </a:pPr>
            <a:r>
              <a:rPr lang="en-GB" sz="1200" dirty="0">
                <a:latin typeface="+mn-lt"/>
              </a:rPr>
              <a:t>Steve led the initial SIAM Target Operating Model design for Sellafield subsequently formed a part of the implementation team.  Initially, Steve lead the TOM design workstream, developing processes, organisation design, a governance model and tool specification before focussing on the development of the tooling strategy.  He helped the client with their ITSM tool selection and successfully led the transition to ServiceNow, in a complex and high-pressure environment.</a:t>
            </a:r>
          </a:p>
          <a:p>
            <a:pPr marL="0" lvl="1" indent="0">
              <a:lnSpc>
                <a:spcPts val="1500"/>
              </a:lnSpc>
              <a:spcAft>
                <a:spcPts val="0"/>
              </a:spcAft>
              <a:buNone/>
            </a:pPr>
            <a:endParaRPr lang="en-GB" sz="1200" dirty="0">
              <a:latin typeface="+mn-lt"/>
            </a:endParaRPr>
          </a:p>
          <a:p>
            <a:pPr marL="0" lvl="1" indent="0">
              <a:lnSpc>
                <a:spcPts val="1500"/>
              </a:lnSpc>
              <a:spcAft>
                <a:spcPts val="0"/>
              </a:spcAft>
              <a:buNone/>
            </a:pPr>
            <a:r>
              <a:rPr lang="en-GB" sz="1200" i="1" dirty="0">
                <a:latin typeface="+mn-lt"/>
              </a:rPr>
              <a:t>Smart DCC Ltd.</a:t>
            </a:r>
          </a:p>
          <a:p>
            <a:pPr marL="0" lvl="1" indent="0">
              <a:lnSpc>
                <a:spcPts val="1500"/>
              </a:lnSpc>
              <a:spcAft>
                <a:spcPts val="0"/>
              </a:spcAft>
              <a:buNone/>
            </a:pPr>
            <a:r>
              <a:rPr lang="en-GB" sz="1200" dirty="0">
                <a:latin typeface="+mn-lt"/>
              </a:rPr>
              <a:t>Steve worked with Smart DCC to lead the development of a new IT operating model, to support their contract disaggregation strategy.  Steve conducted an initial assessment which informed the production of a high-level operating model design and sourcing strategy.  Steve also provided a detailed design of the retained IT function, to enable clear visibility of retained versus sourced functions.</a:t>
            </a:r>
          </a:p>
          <a:p>
            <a:pPr marL="0" lvl="1" indent="0">
              <a:lnSpc>
                <a:spcPts val="1500"/>
              </a:lnSpc>
              <a:spcAft>
                <a:spcPts val="0"/>
              </a:spcAft>
              <a:buNone/>
            </a:pPr>
            <a:endParaRPr lang="en-GB" sz="1200" dirty="0">
              <a:latin typeface="+mn-lt"/>
            </a:endParaRPr>
          </a:p>
          <a:p>
            <a:pPr marL="0" lvl="1" indent="0">
              <a:lnSpc>
                <a:spcPts val="1500"/>
              </a:lnSpc>
              <a:spcAft>
                <a:spcPts val="0"/>
              </a:spcAft>
              <a:buNone/>
            </a:pPr>
            <a:r>
              <a:rPr lang="en-GB" sz="1200" i="1" dirty="0">
                <a:latin typeface="+mn-lt"/>
              </a:rPr>
              <a:t>Royal Mail Group</a:t>
            </a:r>
          </a:p>
          <a:p>
            <a:pPr marL="0" lvl="1" indent="0">
              <a:lnSpc>
                <a:spcPts val="1500"/>
              </a:lnSpc>
              <a:spcAft>
                <a:spcPts val="0"/>
              </a:spcAft>
              <a:buNone/>
            </a:pPr>
            <a:r>
              <a:rPr lang="en-GB" sz="1200" dirty="0">
                <a:latin typeface="+mn-lt"/>
              </a:rPr>
              <a:t>Steve designed and implemented one of the first UK SIAM models at Royal Mail, operating in a highly regulated and pressurised environment to successfully support Royal Mail’s transition to a multi-sourced operating model with internal Service Integration function.</a:t>
            </a:r>
          </a:p>
          <a:p>
            <a:pPr>
              <a:spcAft>
                <a:spcPts val="0"/>
              </a:spcAft>
            </a:pPr>
            <a:endParaRPr lang="en-GB" sz="1200" dirty="0">
              <a:latin typeface="+mn-lt"/>
            </a:endParaRPr>
          </a:p>
        </p:txBody>
      </p:sp>
      <p:sp>
        <p:nvSpPr>
          <p:cNvPr id="2" name="Content Placeholder 1">
            <a:extLst>
              <a:ext uri="{FF2B5EF4-FFF2-40B4-BE49-F238E27FC236}">
                <a16:creationId xmlns:a16="http://schemas.microsoft.com/office/drawing/2014/main" id="{6EBD86DC-3676-6D06-1AF2-ACCE1A12A604}"/>
              </a:ext>
            </a:extLst>
          </p:cNvPr>
          <p:cNvSpPr>
            <a:spLocks noGrp="1"/>
          </p:cNvSpPr>
          <p:nvPr>
            <p:ph sz="quarter" idx="10"/>
          </p:nvPr>
        </p:nvSpPr>
        <p:spPr/>
        <p:txBody>
          <a:bodyPr>
            <a:normAutofit/>
          </a:bodyPr>
          <a:lstStyle/>
          <a:p>
            <a:pPr>
              <a:lnSpc>
                <a:spcPct val="100000"/>
              </a:lnSpc>
              <a:spcAft>
                <a:spcPts val="0"/>
              </a:spcAft>
            </a:pPr>
            <a:r>
              <a:rPr lang="en-GB" sz="1200" dirty="0">
                <a:latin typeface="+mn-lt"/>
              </a:rPr>
              <a:t>Steve is a seasoned consultant, having worked for boutique and global consulting firms for 20 years.  Prior to this he worked in various Service Management roles as a practitioner for 15 years.</a:t>
            </a:r>
          </a:p>
          <a:p>
            <a:pPr>
              <a:lnSpc>
                <a:spcPct val="100000"/>
              </a:lnSpc>
              <a:spcAft>
                <a:spcPts val="0"/>
              </a:spcAft>
            </a:pPr>
            <a:r>
              <a:rPr lang="en-GB" sz="1200" dirty="0">
                <a:latin typeface="+mn-lt"/>
              </a:rPr>
              <a:t>His expertise lies in the assessment, design and implementation of IT Operating Models, using IT Service Management and Service Integration &amp; Management (SIAM) best practices.  </a:t>
            </a:r>
          </a:p>
          <a:p>
            <a:pPr>
              <a:lnSpc>
                <a:spcPct val="100000"/>
              </a:lnSpc>
              <a:spcAft>
                <a:spcPts val="0"/>
              </a:spcAft>
            </a:pPr>
            <a:r>
              <a:rPr lang="en-GB" sz="1200" dirty="0">
                <a:latin typeface="+mn-lt"/>
              </a:rPr>
              <a:t>Steve also has deep subject matter of ITSM tooling, regularly helping clients design their tooling strategies, evaluate products and successfully transition to new tooling platforms.</a:t>
            </a:r>
          </a:p>
          <a:p>
            <a:pPr>
              <a:lnSpc>
                <a:spcPct val="100000"/>
              </a:lnSpc>
              <a:spcAft>
                <a:spcPts val="0"/>
              </a:spcAft>
            </a:pPr>
            <a:endParaRPr lang="en-GB" sz="1200" dirty="0">
              <a:latin typeface="+mn-lt"/>
            </a:endParaRPr>
          </a:p>
          <a:p>
            <a:pPr>
              <a:lnSpc>
                <a:spcPct val="100000"/>
              </a:lnSpc>
              <a:spcAft>
                <a:spcPts val="0"/>
              </a:spcAft>
            </a:pPr>
            <a:r>
              <a:rPr lang="en-GB" sz="1200" dirty="0">
                <a:latin typeface="+mn-lt"/>
              </a:rPr>
              <a:t>Steve is recognised as an industry leader in Service Integration &amp; Management (SIAM). </a:t>
            </a:r>
          </a:p>
          <a:p>
            <a:pPr marL="285750" indent="-285750">
              <a:lnSpc>
                <a:spcPct val="100000"/>
              </a:lnSpc>
              <a:spcAft>
                <a:spcPts val="0"/>
              </a:spcAft>
              <a:buFont typeface="Arial" panose="020B0604020202020204" pitchFamily="34" charset="0"/>
              <a:buChar char="•"/>
            </a:pPr>
            <a:r>
              <a:rPr lang="en-GB" sz="1200" dirty="0">
                <a:latin typeface="+mn-lt"/>
              </a:rPr>
              <a:t>Co-author of the SIAM Body Of Knowledge best practice publications</a:t>
            </a:r>
          </a:p>
          <a:p>
            <a:pPr marL="285750" indent="-285750">
              <a:lnSpc>
                <a:spcPct val="100000"/>
              </a:lnSpc>
              <a:spcAft>
                <a:spcPts val="0"/>
              </a:spcAft>
              <a:buFont typeface="Arial" panose="020B0604020202020204" pitchFamily="34" charset="0"/>
              <a:buChar char="•"/>
            </a:pPr>
            <a:r>
              <a:rPr lang="en-GB" sz="1200" dirty="0">
                <a:latin typeface="+mn-lt"/>
              </a:rPr>
              <a:t>EXIN Examiner for SIAM</a:t>
            </a:r>
          </a:p>
          <a:p>
            <a:pPr marL="285750" indent="-285750">
              <a:lnSpc>
                <a:spcPct val="100000"/>
              </a:lnSpc>
              <a:spcAft>
                <a:spcPts val="0"/>
              </a:spcAft>
              <a:buFont typeface="Arial" panose="020B0604020202020204" pitchFamily="34" charset="0"/>
              <a:buChar char="•"/>
            </a:pPr>
            <a:r>
              <a:rPr lang="en-GB" sz="1200" dirty="0">
                <a:latin typeface="+mn-lt"/>
              </a:rPr>
              <a:t>Regular publication of ITSM and SIAM best practice articles</a:t>
            </a:r>
          </a:p>
          <a:p>
            <a:pPr marL="285750" indent="-285750">
              <a:lnSpc>
                <a:spcPct val="100000"/>
              </a:lnSpc>
              <a:spcAft>
                <a:spcPts val="0"/>
              </a:spcAft>
              <a:buFont typeface="Arial" panose="020B0604020202020204" pitchFamily="34" charset="0"/>
              <a:buChar char="•"/>
            </a:pPr>
            <a:r>
              <a:rPr lang="en-GB" sz="1200" dirty="0">
                <a:latin typeface="+mn-lt"/>
              </a:rPr>
              <a:t>Community Champion for the </a:t>
            </a:r>
            <a:r>
              <a:rPr lang="en-GB" sz="1200" dirty="0" err="1">
                <a:latin typeface="+mn-lt"/>
              </a:rPr>
              <a:t>Scopism</a:t>
            </a:r>
            <a:r>
              <a:rPr lang="en-GB" sz="1200" dirty="0">
                <a:latin typeface="+mn-lt"/>
              </a:rPr>
              <a:t> SIAM Community</a:t>
            </a:r>
          </a:p>
          <a:p>
            <a:pPr marL="285750" indent="-285750">
              <a:lnSpc>
                <a:spcPct val="100000"/>
              </a:lnSpc>
              <a:spcAft>
                <a:spcPts val="0"/>
              </a:spcAft>
              <a:buFont typeface="Arial" panose="020B0604020202020204" pitchFamily="34" charset="0"/>
              <a:buChar char="•"/>
            </a:pPr>
            <a:endParaRPr lang="en-GB" sz="1200" dirty="0">
              <a:latin typeface="+mn-lt"/>
            </a:endParaRPr>
          </a:p>
        </p:txBody>
      </p:sp>
      <p:sp>
        <p:nvSpPr>
          <p:cNvPr id="3" name="Title 2">
            <a:extLst>
              <a:ext uri="{FF2B5EF4-FFF2-40B4-BE49-F238E27FC236}">
                <a16:creationId xmlns:a16="http://schemas.microsoft.com/office/drawing/2014/main" id="{CD07E6C1-5D0D-A034-7229-AF5EB6616ADB}"/>
              </a:ext>
            </a:extLst>
          </p:cNvPr>
          <p:cNvSpPr>
            <a:spLocks noGrp="1"/>
          </p:cNvSpPr>
          <p:nvPr>
            <p:ph type="title"/>
          </p:nvPr>
        </p:nvSpPr>
        <p:spPr/>
        <p:txBody>
          <a:bodyPr>
            <a:normAutofit/>
          </a:bodyPr>
          <a:lstStyle/>
          <a:p>
            <a:r>
              <a:rPr lang="en-GB" sz="1600" dirty="0">
                <a:solidFill>
                  <a:srgbClr val="365F9F"/>
                </a:solidFill>
                <a:latin typeface="Rubik Bold" pitchFamily="2" charset="-79"/>
                <a:ea typeface="Roboto Bold" panose="02000000000000000000" pitchFamily="2" charset="0"/>
                <a:cs typeface="Rubik Bold" pitchFamily="2" charset="-79"/>
              </a:rPr>
              <a:t>Mini-Bio – Steve Morgan</a:t>
            </a:r>
          </a:p>
        </p:txBody>
      </p:sp>
      <p:sp>
        <p:nvSpPr>
          <p:cNvPr id="6" name="TextBox 5">
            <a:extLst>
              <a:ext uri="{FF2B5EF4-FFF2-40B4-BE49-F238E27FC236}">
                <a16:creationId xmlns:a16="http://schemas.microsoft.com/office/drawing/2014/main" id="{BFE10FAA-10E9-30D8-FCA7-F9FF14C6B6F4}"/>
              </a:ext>
            </a:extLst>
          </p:cNvPr>
          <p:cNvSpPr txBox="1"/>
          <p:nvPr/>
        </p:nvSpPr>
        <p:spPr>
          <a:xfrm>
            <a:off x="551486" y="4682433"/>
            <a:ext cx="6102848" cy="1384995"/>
          </a:xfrm>
          <a:prstGeom prst="rect">
            <a:avLst/>
          </a:prstGeom>
          <a:noFill/>
        </p:spPr>
        <p:txBody>
          <a:bodyPr wrap="square">
            <a:spAutoFit/>
          </a:bodyPr>
          <a:lstStyle/>
          <a:p>
            <a:r>
              <a:rPr lang="en-GB" sz="1200" noProof="0" dirty="0"/>
              <a:t>Key skills</a:t>
            </a:r>
          </a:p>
          <a:p>
            <a:pPr marL="285750" marR="71755" lvl="1" indent="-285750">
              <a:buFont typeface="Arial" panose="020B0604020202020204" pitchFamily="34" charset="0"/>
              <a:buChar char="•"/>
            </a:pPr>
            <a:r>
              <a:rPr lang="en-GB" sz="1200" dirty="0"/>
              <a:t>IT Service Management</a:t>
            </a:r>
          </a:p>
          <a:p>
            <a:pPr marL="285750" marR="71755" lvl="1" indent="-285750">
              <a:buFont typeface="Arial" panose="020B0604020202020204" pitchFamily="34" charset="0"/>
              <a:buChar char="•"/>
            </a:pPr>
            <a:r>
              <a:rPr lang="en-GB" sz="1200" dirty="0"/>
              <a:t>ITSM tooling, including ServiceNow</a:t>
            </a:r>
          </a:p>
          <a:p>
            <a:pPr marL="285750" marR="71755" lvl="1" indent="-285750">
              <a:buFont typeface="Arial" panose="020B0604020202020204" pitchFamily="34" charset="0"/>
              <a:buChar char="•"/>
            </a:pPr>
            <a:r>
              <a:rPr lang="en-GB" sz="1200" dirty="0"/>
              <a:t>Change delivery (projects / programmes)</a:t>
            </a:r>
          </a:p>
          <a:p>
            <a:pPr marL="285750" marR="71755" lvl="1" indent="-285750">
              <a:buFont typeface="Arial" panose="020B0604020202020204" pitchFamily="34" charset="0"/>
              <a:buChar char="•"/>
            </a:pPr>
            <a:r>
              <a:rPr lang="en-GB" sz="1200" dirty="0"/>
              <a:t>Business process engineering</a:t>
            </a:r>
          </a:p>
          <a:p>
            <a:pPr marL="285750" marR="71755" lvl="1" indent="-285750">
              <a:buFont typeface="Arial" panose="020B0604020202020204" pitchFamily="34" charset="0"/>
              <a:buChar char="•"/>
            </a:pPr>
            <a:r>
              <a:rPr lang="en-GB" sz="1200" dirty="0"/>
              <a:t>IT operating models &amp; organisation design </a:t>
            </a:r>
          </a:p>
          <a:p>
            <a:pPr marL="285750" marR="71755" lvl="1" indent="-285750">
              <a:buFont typeface="Arial" panose="020B0604020202020204" pitchFamily="34" charset="0"/>
              <a:buChar char="•"/>
            </a:pPr>
            <a:r>
              <a:rPr lang="en-GB" sz="1200" dirty="0"/>
              <a:t>Business change</a:t>
            </a:r>
          </a:p>
        </p:txBody>
      </p:sp>
      <p:pic>
        <p:nvPicPr>
          <p:cNvPr id="8" name="Picture 7" descr="A person wearing glasses and a black shirt&#10;&#10;Description automatically generated">
            <a:extLst>
              <a:ext uri="{FF2B5EF4-FFF2-40B4-BE49-F238E27FC236}">
                <a16:creationId xmlns:a16="http://schemas.microsoft.com/office/drawing/2014/main" id="{4667504C-7D61-DCE8-2419-2EACD7DEDC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0305" y="337122"/>
            <a:ext cx="1909105" cy="1300289"/>
          </a:xfrm>
          <a:prstGeom prst="rect">
            <a:avLst/>
          </a:prstGeom>
        </p:spPr>
      </p:pic>
    </p:spTree>
    <p:extLst>
      <p:ext uri="{BB962C8B-B14F-4D97-AF65-F5344CB8AC3E}">
        <p14:creationId xmlns:p14="http://schemas.microsoft.com/office/powerpoint/2010/main" val="2206849333"/>
      </p:ext>
    </p:extLst>
  </p:cSld>
  <p:clrMapOvr>
    <a:masterClrMapping/>
  </p:clrMapOvr>
</p:sld>
</file>

<file path=ppt/theme/theme1.xml><?xml version="1.0" encoding="utf-8"?>
<a:theme xmlns:a="http://schemas.openxmlformats.org/drawingml/2006/main" name="Office Theme">
  <a:themeElements>
    <a:clrScheme name="SynaidIT">
      <a:dk1>
        <a:sysClr val="windowText" lastClr="000000"/>
      </a:dk1>
      <a:lt1>
        <a:sysClr val="window" lastClr="FFFFFF"/>
      </a:lt1>
      <a:dk2>
        <a:srgbClr val="44546A"/>
      </a:dk2>
      <a:lt2>
        <a:srgbClr val="E7E6E6"/>
      </a:lt2>
      <a:accent1>
        <a:srgbClr val="365F9F"/>
      </a:accent1>
      <a:accent2>
        <a:srgbClr val="8CC5EB"/>
      </a:accent2>
      <a:accent3>
        <a:srgbClr val="0F406A"/>
      </a:accent3>
      <a:accent4>
        <a:srgbClr val="3C9CDD"/>
      </a:accent4>
      <a:accent5>
        <a:srgbClr val="5B9BD5"/>
      </a:accent5>
      <a:accent6>
        <a:srgbClr val="0563C1"/>
      </a:accent6>
      <a:hlink>
        <a:srgbClr val="0563C1"/>
      </a:hlink>
      <a:folHlink>
        <a:srgbClr val="954F72"/>
      </a:folHlink>
    </a:clrScheme>
    <a:fontScheme name="SynaidIT">
      <a:majorFont>
        <a:latin typeface="Rubik Bold"/>
        <a:ea typeface=""/>
        <a:cs typeface=""/>
      </a:majorFont>
      <a:minorFont>
        <a:latin typeface="Rub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template" id="{D9B93D56-F6A6-A043-A26C-08F0E5334100}" vid="{A7579B95-E747-4640-B7B2-10E1B464EEA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83681EE33E3E4EB3C07545351359FB" ma:contentTypeVersion="18" ma:contentTypeDescription="Create a new document." ma:contentTypeScope="" ma:versionID="c0c3ed1df45f121ee4b24bf26161d981">
  <xsd:schema xmlns:xsd="http://www.w3.org/2001/XMLSchema" xmlns:xs="http://www.w3.org/2001/XMLSchema" xmlns:p="http://schemas.microsoft.com/office/2006/metadata/properties" xmlns:ns2="42227978-3e41-478b-abe5-a4a8c68911a0" xmlns:ns3="9a290e9d-7fe5-4ef0-9cb6-7635343ed259" targetNamespace="http://schemas.microsoft.com/office/2006/metadata/properties" ma:root="true" ma:fieldsID="1eac9ddaf93fc27b198b6cbecce29527" ns2:_="" ns3:_="">
    <xsd:import namespace="42227978-3e41-478b-abe5-a4a8c68911a0"/>
    <xsd:import namespace="9a290e9d-7fe5-4ef0-9cb6-7635343ed25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227978-3e41-478b-abe5-a4a8c68911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2e53a58-5460-42d2-9f94-1955d3dff638"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a290e9d-7fe5-4ef0-9cb6-7635343ed25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767df72-ced1-4f60-9ecf-7de6ca10c1f6}" ma:internalName="TaxCatchAll" ma:showField="CatchAllData" ma:web="9a290e9d-7fe5-4ef0-9cb6-7635343ed25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74706A-D93F-40E8-BA61-AEDB8C863F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227978-3e41-478b-abe5-a4a8c68911a0"/>
    <ds:schemaRef ds:uri="9a290e9d-7fe5-4ef0-9cb6-7635343ed2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E66551-9644-48E8-BC22-EEAFD0D121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15</TotalTime>
  <Words>360</Words>
  <Application>Microsoft Office PowerPoint</Application>
  <PresentationFormat>Widescreen</PresentationFormat>
  <Paragraphs>26</Paragraphs>
  <Slides>1</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vt:i4>
      </vt:variant>
    </vt:vector>
  </HeadingPairs>
  <TitlesOfParts>
    <vt:vector size="5" baseType="lpstr">
      <vt:lpstr>Arial</vt:lpstr>
      <vt:lpstr>Rubik</vt:lpstr>
      <vt:lpstr>Rubik Bold</vt:lpstr>
      <vt:lpstr>Office Theme</vt:lpstr>
      <vt:lpstr>Mini-Bio – Steve Morgan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Mini-Bio – Steve Morgan</dc:title>
  <dc:creator>Steve Morgan</dc:creator>
  <cp:lastModifiedBy>Troels Lundgaard Schnor</cp:lastModifiedBy>
  <cp:revision>2</cp:revision>
  <dcterms:created xsi:type="dcterms:W3CDTF">2024-02-23T13:07:46Z</dcterms:created>
  <dcterms:modified xsi:type="dcterms:W3CDTF">2024-10-11T12:29:22Z</dcterms:modified>
</cp:coreProperties>
</file>